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88" r:id="rId2"/>
    <p:sldMasterId id="2147483707" r:id="rId3"/>
  </p:sldMasterIdLst>
  <p:notesMasterIdLst>
    <p:notesMasterId r:id="rId16"/>
  </p:notesMasterIdLst>
  <p:sldIdLst>
    <p:sldId id="304" r:id="rId4"/>
    <p:sldId id="421" r:id="rId5"/>
    <p:sldId id="419" r:id="rId6"/>
    <p:sldId id="422" r:id="rId7"/>
    <p:sldId id="433" r:id="rId8"/>
    <p:sldId id="423" r:id="rId9"/>
    <p:sldId id="424" r:id="rId10"/>
    <p:sldId id="432" r:id="rId11"/>
    <p:sldId id="425" r:id="rId12"/>
    <p:sldId id="430" r:id="rId13"/>
    <p:sldId id="428" r:id="rId14"/>
    <p:sldId id="429" r:id="rId15"/>
  </p:sldIdLst>
  <p:sldSz cx="9144000" cy="6858000" type="screen4x3"/>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7D308AE-11AA-266C-6FBA-F770EC0A9D01}" name="Jacob Eriksson" initials="JE" userId="S::jaer0026@ad.umu.se::8c530823-bd4a-45f8-a4c8-8cb9fc9241c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Jacob Eriksson" initials="JE" lastIdx="5" clrIdx="0">
    <p:extLst>
      <p:ext uri="{19B8F6BF-5375-455C-9EA6-DF929625EA0E}">
        <p15:presenceInfo xmlns:p15="http://schemas.microsoft.com/office/powerpoint/2012/main" userId="S-1-5-21-1004336348-1177238915-682003330-25526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7" autoAdjust="0"/>
    <p:restoredTop sz="93883" autoAdjust="0"/>
  </p:normalViewPr>
  <p:slideViewPr>
    <p:cSldViewPr snapToGrid="0" showGuides="1">
      <p:cViewPr varScale="1">
        <p:scale>
          <a:sx n="90" d="100"/>
          <a:sy n="90" d="100"/>
        </p:scale>
        <p:origin x="3160"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2B128876-327B-4090-AACD-20D8003ED0B4}" type="datetimeFigureOut">
              <a:rPr lang="sv-SE" smtClean="0"/>
              <a:t>2024-01-19</a:t>
            </a:fld>
            <a:endParaRPr lang="sv-SE"/>
          </a:p>
        </p:txBody>
      </p:sp>
      <p:sp>
        <p:nvSpPr>
          <p:cNvPr id="4" name="Platshållare för bildobjekt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13C7502-EED5-4820-BA73-2DAC4400741D}" type="slidenum">
              <a:rPr lang="sv-SE" smtClean="0"/>
              <a:t>‹#›</a:t>
            </a:fld>
            <a:endParaRPr lang="sv-SE"/>
          </a:p>
        </p:txBody>
      </p:sp>
    </p:spTree>
    <p:extLst>
      <p:ext uri="{BB962C8B-B14F-4D97-AF65-F5344CB8AC3E}">
        <p14:creationId xmlns:p14="http://schemas.microsoft.com/office/powerpoint/2010/main" val="9732564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213C7502-EED5-4820-BA73-2DAC4400741D}" type="slidenum">
              <a:rPr lang="sv-SE" smtClean="0"/>
              <a:t>1</a:t>
            </a:fld>
            <a:endParaRPr lang="sv-SE"/>
          </a:p>
        </p:txBody>
      </p:sp>
    </p:spTree>
    <p:extLst>
      <p:ext uri="{BB962C8B-B14F-4D97-AF65-F5344CB8AC3E}">
        <p14:creationId xmlns:p14="http://schemas.microsoft.com/office/powerpoint/2010/main" val="13390585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15" name="Rektangel 14"/>
          <p:cNvSpPr/>
          <p:nvPr userDrawn="1"/>
        </p:nvSpPr>
        <p:spPr>
          <a:xfrm>
            <a:off x="188104" y="182880"/>
            <a:ext cx="8773015" cy="64844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6" name="Bildobjekt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00846" y="5322789"/>
            <a:ext cx="2142308" cy="674694"/>
          </a:xfrm>
          <a:prstGeom prst="rect">
            <a:avLst/>
          </a:prstGeom>
        </p:spPr>
      </p:pic>
      <p:sp>
        <p:nvSpPr>
          <p:cNvPr id="6" name="Title 1"/>
          <p:cNvSpPr>
            <a:spLocks noGrp="1"/>
          </p:cNvSpPr>
          <p:nvPr>
            <p:ph type="ctrTitle"/>
          </p:nvPr>
        </p:nvSpPr>
        <p:spPr>
          <a:xfrm>
            <a:off x="1962000" y="1484313"/>
            <a:ext cx="5220000" cy="1561945"/>
          </a:xfrm>
        </p:spPr>
        <p:txBody>
          <a:bodyPr anchor="b">
            <a:normAutofit/>
          </a:bodyPr>
          <a:lstStyle>
            <a:lvl1pPr algn="ctr">
              <a:lnSpc>
                <a:spcPct val="100000"/>
              </a:lnSpc>
              <a:defRPr sz="2800">
                <a:solidFill>
                  <a:schemeClr val="bg1"/>
                </a:solidFill>
              </a:defRPr>
            </a:lvl1pPr>
          </a:lstStyle>
          <a:p>
            <a:r>
              <a:rPr lang="sv-SE"/>
              <a:t>Klicka här för att ändra format</a:t>
            </a:r>
            <a:endParaRPr lang="en-US" dirty="0"/>
          </a:p>
        </p:txBody>
      </p:sp>
      <p:sp>
        <p:nvSpPr>
          <p:cNvPr id="7"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endParaRPr lang="en-US" dirty="0"/>
          </a:p>
        </p:txBody>
      </p:sp>
    </p:spTree>
    <p:extLst>
      <p:ext uri="{BB962C8B-B14F-4D97-AF65-F5344CB8AC3E}">
        <p14:creationId xmlns:p14="http://schemas.microsoft.com/office/powerpoint/2010/main" val="3691843438"/>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Start- och slutsida Beige">
    <p:spTree>
      <p:nvGrpSpPr>
        <p:cNvPr id="1" name=""/>
        <p:cNvGrpSpPr/>
        <p:nvPr/>
      </p:nvGrpSpPr>
      <p:grpSpPr>
        <a:xfrm>
          <a:off x="0" y="0"/>
          <a:ext cx="0" cy="0"/>
          <a:chOff x="0" y="0"/>
          <a:chExt cx="0" cy="0"/>
        </a:xfrm>
      </p:grpSpPr>
      <p:sp>
        <p:nvSpPr>
          <p:cNvPr id="11" name="Rektangel 10"/>
          <p:cNvSpPr/>
          <p:nvPr userDrawn="1"/>
        </p:nvSpPr>
        <p:spPr>
          <a:xfrm>
            <a:off x="188104" y="182880"/>
            <a:ext cx="8773015" cy="648440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Bildobjekt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00671" y="5322789"/>
            <a:ext cx="2142307" cy="674694"/>
          </a:xfrm>
          <a:prstGeom prst="rect">
            <a:avLst/>
          </a:prstGeom>
        </p:spPr>
      </p:pic>
      <p:sp>
        <p:nvSpPr>
          <p:cNvPr id="7" name="Title 1"/>
          <p:cNvSpPr>
            <a:spLocks noGrp="1"/>
          </p:cNvSpPr>
          <p:nvPr>
            <p:ph type="ctrTitle"/>
          </p:nvPr>
        </p:nvSpPr>
        <p:spPr>
          <a:xfrm>
            <a:off x="1962000" y="1484313"/>
            <a:ext cx="5220000" cy="1561945"/>
          </a:xfrm>
        </p:spPr>
        <p:txBody>
          <a:bodyPr anchor="b">
            <a:normAutofit/>
          </a:bodyPr>
          <a:lstStyle>
            <a:lvl1pPr algn="ctr">
              <a:defRPr sz="2800">
                <a:solidFill>
                  <a:schemeClr val="tx1"/>
                </a:solidFill>
              </a:defRPr>
            </a:lvl1pPr>
          </a:lstStyle>
          <a:p>
            <a:r>
              <a:rPr lang="sv-SE"/>
              <a:t>Klicka här för att ändra format</a:t>
            </a:r>
            <a:endParaRPr lang="en-US" dirty="0"/>
          </a:p>
        </p:txBody>
      </p:sp>
      <p:sp>
        <p:nvSpPr>
          <p:cNvPr id="8"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endParaRPr lang="en-US" dirty="0"/>
          </a:p>
        </p:txBody>
      </p:sp>
    </p:spTree>
    <p:extLst>
      <p:ext uri="{BB962C8B-B14F-4D97-AF65-F5344CB8AC3E}">
        <p14:creationId xmlns:p14="http://schemas.microsoft.com/office/powerpoint/2010/main" val="137373558"/>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Start- och slutsida Grå">
    <p:spTree>
      <p:nvGrpSpPr>
        <p:cNvPr id="1" name=""/>
        <p:cNvGrpSpPr/>
        <p:nvPr/>
      </p:nvGrpSpPr>
      <p:grpSpPr>
        <a:xfrm>
          <a:off x="0" y="0"/>
          <a:ext cx="0" cy="0"/>
          <a:chOff x="0" y="0"/>
          <a:chExt cx="0" cy="0"/>
        </a:xfrm>
      </p:grpSpPr>
      <p:sp>
        <p:nvSpPr>
          <p:cNvPr id="11" name="Rektangel 10"/>
          <p:cNvSpPr/>
          <p:nvPr userDrawn="1"/>
        </p:nvSpPr>
        <p:spPr>
          <a:xfrm>
            <a:off x="188104" y="182880"/>
            <a:ext cx="8773015" cy="648440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Bildobjekt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00847" y="5322789"/>
            <a:ext cx="2142307" cy="674694"/>
          </a:xfrm>
          <a:prstGeom prst="rect">
            <a:avLst/>
          </a:prstGeom>
        </p:spPr>
      </p:pic>
      <p:sp>
        <p:nvSpPr>
          <p:cNvPr id="7" name="Title 1"/>
          <p:cNvSpPr>
            <a:spLocks noGrp="1"/>
          </p:cNvSpPr>
          <p:nvPr>
            <p:ph type="ctrTitle"/>
          </p:nvPr>
        </p:nvSpPr>
        <p:spPr>
          <a:xfrm>
            <a:off x="1962000" y="1484313"/>
            <a:ext cx="5220000" cy="1561945"/>
          </a:xfrm>
        </p:spPr>
        <p:txBody>
          <a:bodyPr anchor="b">
            <a:normAutofit/>
          </a:bodyPr>
          <a:lstStyle>
            <a:lvl1pPr algn="ctr">
              <a:defRPr sz="2800">
                <a:solidFill>
                  <a:schemeClr val="tx1"/>
                </a:solidFill>
              </a:defRPr>
            </a:lvl1pPr>
          </a:lstStyle>
          <a:p>
            <a:r>
              <a:rPr lang="sv-SE"/>
              <a:t>Klicka här för att ändra format</a:t>
            </a:r>
            <a:endParaRPr lang="en-US" dirty="0"/>
          </a:p>
        </p:txBody>
      </p:sp>
      <p:sp>
        <p:nvSpPr>
          <p:cNvPr id="8"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endParaRPr lang="en-US" dirty="0"/>
          </a:p>
        </p:txBody>
      </p:sp>
    </p:spTree>
    <p:extLst>
      <p:ext uri="{BB962C8B-B14F-4D97-AF65-F5344CB8AC3E}">
        <p14:creationId xmlns:p14="http://schemas.microsoft.com/office/powerpoint/2010/main" val="3515871799"/>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tartsida Bildbakgrund">
    <p:spTree>
      <p:nvGrpSpPr>
        <p:cNvPr id="1" name=""/>
        <p:cNvGrpSpPr/>
        <p:nvPr/>
      </p:nvGrpSpPr>
      <p:grpSpPr>
        <a:xfrm>
          <a:off x="0" y="0"/>
          <a:ext cx="0" cy="0"/>
          <a:chOff x="0" y="0"/>
          <a:chExt cx="0" cy="0"/>
        </a:xfrm>
      </p:grpSpPr>
      <p:sp>
        <p:nvSpPr>
          <p:cNvPr id="8" name="Rektangel 7"/>
          <p:cNvSpPr/>
          <p:nvPr userDrawn="1"/>
        </p:nvSpPr>
        <p:spPr>
          <a:xfrm>
            <a:off x="188104" y="182880"/>
            <a:ext cx="8773015" cy="5430373"/>
          </a:xfrm>
          <a:prstGeom prst="rect">
            <a:avLst/>
          </a:prstGeom>
          <a:blipFill>
            <a:blip r:embed="rId2" cstate="email">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objekt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00847" y="5882422"/>
            <a:ext cx="2142307" cy="674694"/>
          </a:xfrm>
          <a:prstGeom prst="rect">
            <a:avLst/>
          </a:prstGeom>
        </p:spPr>
      </p:pic>
      <p:sp>
        <p:nvSpPr>
          <p:cNvPr id="7" name="Title 1"/>
          <p:cNvSpPr>
            <a:spLocks noGrp="1"/>
          </p:cNvSpPr>
          <p:nvPr>
            <p:ph type="ctrTitle" hasCustomPrompt="1"/>
          </p:nvPr>
        </p:nvSpPr>
        <p:spPr>
          <a:xfrm>
            <a:off x="1962000" y="1484313"/>
            <a:ext cx="5220000" cy="1561945"/>
          </a:xfrm>
        </p:spPr>
        <p:txBody>
          <a:bodyPr anchor="b">
            <a:normAutofit/>
          </a:bodyPr>
          <a:lstStyle>
            <a:lvl1pPr algn="ctr">
              <a:defRPr sz="2800">
                <a:solidFill>
                  <a:schemeClr val="bg1"/>
                </a:solidFill>
              </a:defRPr>
            </a:lvl1pPr>
          </a:lstStyle>
          <a:p>
            <a:r>
              <a:rPr lang="sv-SE" dirty="0"/>
              <a:t>Lägg till en rubrik</a:t>
            </a:r>
            <a:endParaRPr lang="en-US" dirty="0"/>
          </a:p>
        </p:txBody>
      </p:sp>
      <p:sp>
        <p:nvSpPr>
          <p:cNvPr id="10" name="Subtitle 2"/>
          <p:cNvSpPr>
            <a:spLocks noGrp="1"/>
          </p:cNvSpPr>
          <p:nvPr>
            <p:ph type="subTitle" idx="1" hasCustomPrompt="1"/>
          </p:nvPr>
        </p:nvSpPr>
        <p:spPr>
          <a:xfrm>
            <a:off x="1962000" y="3284539"/>
            <a:ext cx="5220000" cy="1083680"/>
          </a:xfrm>
        </p:spPr>
        <p:txBody>
          <a:bodyPr>
            <a:normAutofit/>
          </a:bodyPr>
          <a:lstStyle>
            <a:lvl1pPr marL="0" indent="0" algn="ctr">
              <a:lnSpc>
                <a:spcPct val="100000"/>
              </a:lnSpc>
              <a:buNone/>
              <a:defRPr sz="1800" b="1" baseline="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för att lägga till underrubrik, tänk dock på att inte använda denna layout som slutsida</a:t>
            </a:r>
            <a:endParaRPr lang="en-US" dirty="0"/>
          </a:p>
        </p:txBody>
      </p:sp>
    </p:spTree>
    <p:extLst>
      <p:ext uri="{BB962C8B-B14F-4D97-AF65-F5344CB8AC3E}">
        <p14:creationId xmlns:p14="http://schemas.microsoft.com/office/powerpoint/2010/main" val="586132607"/>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vsnitt - Svart">
    <p:spTree>
      <p:nvGrpSpPr>
        <p:cNvPr id="1" name=""/>
        <p:cNvGrpSpPr/>
        <p:nvPr/>
      </p:nvGrpSpPr>
      <p:grpSpPr>
        <a:xfrm>
          <a:off x="0" y="0"/>
          <a:ext cx="0" cy="0"/>
          <a:chOff x="0" y="0"/>
          <a:chExt cx="0" cy="0"/>
        </a:xfrm>
      </p:grpSpPr>
      <p:sp>
        <p:nvSpPr>
          <p:cNvPr id="11" name="Rektangel 10"/>
          <p:cNvSpPr/>
          <p:nvPr userDrawn="1"/>
        </p:nvSpPr>
        <p:spPr>
          <a:xfrm>
            <a:off x="287338" y="307049"/>
            <a:ext cx="8569325" cy="54123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datum 4"/>
          <p:cNvSpPr>
            <a:spLocks noGrp="1"/>
          </p:cNvSpPr>
          <p:nvPr>
            <p:ph type="dt" sz="half" idx="10"/>
          </p:nvPr>
        </p:nvSpPr>
        <p:spPr/>
        <p:txBody>
          <a:bodyPr/>
          <a:lstStyle/>
          <a:p>
            <a:fld id="{D7A3B3DD-11D3-46FE-8693-ABC62839DACF}" type="datetimeFigureOut">
              <a:rPr lang="sv-SE" smtClean="0"/>
              <a:pPr/>
              <a:t>2024-01-19</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8" name="Platshållare för bildnummer 7"/>
          <p:cNvSpPr>
            <a:spLocks noGrp="1"/>
          </p:cNvSpPr>
          <p:nvPr>
            <p:ph type="sldNum" sz="quarter" idx="12"/>
          </p:nvPr>
        </p:nvSpPr>
        <p:spPr/>
        <p:txBody>
          <a:bodyPr/>
          <a:lstStyle/>
          <a:p>
            <a:fld id="{D3ED0E79-C485-4358-AA6A-241A5ED8242A}" type="slidenum">
              <a:rPr lang="sv-SE" smtClean="0"/>
              <a:pPr/>
              <a:t>‹#›</a:t>
            </a:fld>
            <a:endParaRPr lang="sv-SE" dirty="0"/>
          </a:p>
        </p:txBody>
      </p:sp>
      <p:sp>
        <p:nvSpPr>
          <p:cNvPr id="9" name="Title 1"/>
          <p:cNvSpPr>
            <a:spLocks noGrp="1"/>
          </p:cNvSpPr>
          <p:nvPr>
            <p:ph type="ctrTitle"/>
          </p:nvPr>
        </p:nvSpPr>
        <p:spPr>
          <a:xfrm>
            <a:off x="1962000" y="1484313"/>
            <a:ext cx="5220000" cy="1561945"/>
          </a:xfrm>
        </p:spPr>
        <p:txBody>
          <a:bodyPr anchor="b">
            <a:normAutofit/>
          </a:bodyPr>
          <a:lstStyle>
            <a:lvl1pPr algn="ctr">
              <a:defRPr sz="2800">
                <a:solidFill>
                  <a:schemeClr val="bg1"/>
                </a:solidFill>
              </a:defRPr>
            </a:lvl1pPr>
          </a:lstStyle>
          <a:p>
            <a:r>
              <a:rPr lang="sv-SE"/>
              <a:t>Klicka här för att ändra format</a:t>
            </a:r>
            <a:endParaRPr lang="en-US" dirty="0"/>
          </a:p>
        </p:txBody>
      </p:sp>
      <p:sp>
        <p:nvSpPr>
          <p:cNvPr id="12"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endParaRPr lang="en-US" dirty="0"/>
          </a:p>
        </p:txBody>
      </p:sp>
    </p:spTree>
    <p:extLst>
      <p:ext uri="{BB962C8B-B14F-4D97-AF65-F5344CB8AC3E}">
        <p14:creationId xmlns:p14="http://schemas.microsoft.com/office/powerpoint/2010/main" val="3106581960"/>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vsnitt - Blå">
    <p:spTree>
      <p:nvGrpSpPr>
        <p:cNvPr id="1" name=""/>
        <p:cNvGrpSpPr/>
        <p:nvPr/>
      </p:nvGrpSpPr>
      <p:grpSpPr>
        <a:xfrm>
          <a:off x="0" y="0"/>
          <a:ext cx="0" cy="0"/>
          <a:chOff x="0" y="0"/>
          <a:chExt cx="0" cy="0"/>
        </a:xfrm>
      </p:grpSpPr>
      <p:sp>
        <p:nvSpPr>
          <p:cNvPr id="11" name="Rektangel 10"/>
          <p:cNvSpPr/>
          <p:nvPr userDrawn="1"/>
        </p:nvSpPr>
        <p:spPr>
          <a:xfrm>
            <a:off x="287338" y="313664"/>
            <a:ext cx="8569325" cy="54393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datum 4"/>
          <p:cNvSpPr>
            <a:spLocks noGrp="1"/>
          </p:cNvSpPr>
          <p:nvPr>
            <p:ph type="dt" sz="half" idx="10"/>
          </p:nvPr>
        </p:nvSpPr>
        <p:spPr/>
        <p:txBody>
          <a:bodyPr/>
          <a:lstStyle/>
          <a:p>
            <a:fld id="{D7A3B3DD-11D3-46FE-8693-ABC62839DACF}" type="datetimeFigureOut">
              <a:rPr lang="sv-SE" smtClean="0"/>
              <a:pPr/>
              <a:t>2024-01-19</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8" name="Platshållare för bildnummer 7"/>
          <p:cNvSpPr>
            <a:spLocks noGrp="1"/>
          </p:cNvSpPr>
          <p:nvPr>
            <p:ph type="sldNum" sz="quarter" idx="12"/>
          </p:nvPr>
        </p:nvSpPr>
        <p:spPr/>
        <p:txBody>
          <a:bodyPr/>
          <a:lstStyle/>
          <a:p>
            <a:fld id="{D3ED0E79-C485-4358-AA6A-241A5ED8242A}" type="slidenum">
              <a:rPr lang="sv-SE" smtClean="0"/>
              <a:pPr/>
              <a:t>‹#›</a:t>
            </a:fld>
            <a:endParaRPr lang="sv-SE" dirty="0"/>
          </a:p>
        </p:txBody>
      </p:sp>
      <p:sp>
        <p:nvSpPr>
          <p:cNvPr id="9" name="Title 1"/>
          <p:cNvSpPr>
            <a:spLocks noGrp="1"/>
          </p:cNvSpPr>
          <p:nvPr>
            <p:ph type="ctrTitle"/>
          </p:nvPr>
        </p:nvSpPr>
        <p:spPr>
          <a:xfrm>
            <a:off x="1962000" y="1484313"/>
            <a:ext cx="5220000" cy="1561945"/>
          </a:xfrm>
        </p:spPr>
        <p:txBody>
          <a:bodyPr anchor="b">
            <a:normAutofit/>
          </a:bodyPr>
          <a:lstStyle>
            <a:lvl1pPr algn="ctr">
              <a:defRPr sz="2800">
                <a:solidFill>
                  <a:schemeClr val="bg1"/>
                </a:solidFill>
              </a:defRPr>
            </a:lvl1pPr>
          </a:lstStyle>
          <a:p>
            <a:r>
              <a:rPr lang="sv-SE"/>
              <a:t>Klicka här för att ändra format</a:t>
            </a:r>
            <a:endParaRPr lang="en-US" dirty="0"/>
          </a:p>
        </p:txBody>
      </p:sp>
      <p:sp>
        <p:nvSpPr>
          <p:cNvPr id="12"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endParaRPr lang="en-US" dirty="0"/>
          </a:p>
        </p:txBody>
      </p:sp>
    </p:spTree>
    <p:extLst>
      <p:ext uri="{BB962C8B-B14F-4D97-AF65-F5344CB8AC3E}">
        <p14:creationId xmlns:p14="http://schemas.microsoft.com/office/powerpoint/2010/main" val="3396641811"/>
      </p:ext>
    </p:extLst>
  </p:cSld>
  <p:clrMapOvr>
    <a:masterClrMapping/>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vsnitt - Rosa">
    <p:spTree>
      <p:nvGrpSpPr>
        <p:cNvPr id="1" name=""/>
        <p:cNvGrpSpPr/>
        <p:nvPr/>
      </p:nvGrpSpPr>
      <p:grpSpPr>
        <a:xfrm>
          <a:off x="0" y="0"/>
          <a:ext cx="0" cy="0"/>
          <a:chOff x="0" y="0"/>
          <a:chExt cx="0" cy="0"/>
        </a:xfrm>
      </p:grpSpPr>
      <p:sp>
        <p:nvSpPr>
          <p:cNvPr id="11" name="Rektangel 10"/>
          <p:cNvSpPr/>
          <p:nvPr userDrawn="1"/>
        </p:nvSpPr>
        <p:spPr>
          <a:xfrm>
            <a:off x="294316" y="306685"/>
            <a:ext cx="8569325" cy="54211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datum 4"/>
          <p:cNvSpPr>
            <a:spLocks noGrp="1"/>
          </p:cNvSpPr>
          <p:nvPr>
            <p:ph type="dt" sz="half" idx="10"/>
          </p:nvPr>
        </p:nvSpPr>
        <p:spPr/>
        <p:txBody>
          <a:bodyPr/>
          <a:lstStyle/>
          <a:p>
            <a:fld id="{D7A3B3DD-11D3-46FE-8693-ABC62839DACF}" type="datetimeFigureOut">
              <a:rPr lang="sv-SE" smtClean="0"/>
              <a:pPr/>
              <a:t>2024-01-19</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8" name="Platshållare för bildnummer 7"/>
          <p:cNvSpPr>
            <a:spLocks noGrp="1"/>
          </p:cNvSpPr>
          <p:nvPr>
            <p:ph type="sldNum" sz="quarter" idx="12"/>
          </p:nvPr>
        </p:nvSpPr>
        <p:spPr/>
        <p:txBody>
          <a:bodyPr/>
          <a:lstStyle/>
          <a:p>
            <a:fld id="{D3ED0E79-C485-4358-AA6A-241A5ED8242A}" type="slidenum">
              <a:rPr lang="sv-SE" smtClean="0"/>
              <a:pPr/>
              <a:t>‹#›</a:t>
            </a:fld>
            <a:endParaRPr lang="sv-SE" dirty="0"/>
          </a:p>
        </p:txBody>
      </p:sp>
      <p:sp>
        <p:nvSpPr>
          <p:cNvPr id="13" name="Title 1"/>
          <p:cNvSpPr>
            <a:spLocks noGrp="1"/>
          </p:cNvSpPr>
          <p:nvPr>
            <p:ph type="ctrTitle"/>
          </p:nvPr>
        </p:nvSpPr>
        <p:spPr>
          <a:xfrm>
            <a:off x="1962000" y="1484313"/>
            <a:ext cx="5220000" cy="1561945"/>
          </a:xfrm>
        </p:spPr>
        <p:txBody>
          <a:bodyPr anchor="b">
            <a:normAutofit/>
          </a:bodyPr>
          <a:lstStyle>
            <a:lvl1pPr algn="ctr">
              <a:defRPr sz="2800">
                <a:solidFill>
                  <a:schemeClr val="tx1"/>
                </a:solidFill>
              </a:defRPr>
            </a:lvl1pPr>
          </a:lstStyle>
          <a:p>
            <a:r>
              <a:rPr lang="sv-SE"/>
              <a:t>Klicka här för att ändra format</a:t>
            </a:r>
            <a:endParaRPr lang="en-US" dirty="0"/>
          </a:p>
        </p:txBody>
      </p:sp>
      <p:sp>
        <p:nvSpPr>
          <p:cNvPr id="14"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endParaRPr lang="en-US" dirty="0"/>
          </a:p>
        </p:txBody>
      </p:sp>
    </p:spTree>
    <p:extLst>
      <p:ext uri="{BB962C8B-B14F-4D97-AF65-F5344CB8AC3E}">
        <p14:creationId xmlns:p14="http://schemas.microsoft.com/office/powerpoint/2010/main" val="3035430710"/>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vsnitt - Grön">
    <p:spTree>
      <p:nvGrpSpPr>
        <p:cNvPr id="1" name=""/>
        <p:cNvGrpSpPr/>
        <p:nvPr/>
      </p:nvGrpSpPr>
      <p:grpSpPr>
        <a:xfrm>
          <a:off x="0" y="0"/>
          <a:ext cx="0" cy="0"/>
          <a:chOff x="0" y="0"/>
          <a:chExt cx="0" cy="0"/>
        </a:xfrm>
      </p:grpSpPr>
      <p:sp>
        <p:nvSpPr>
          <p:cNvPr id="11" name="Rektangel 10"/>
          <p:cNvSpPr/>
          <p:nvPr userDrawn="1"/>
        </p:nvSpPr>
        <p:spPr>
          <a:xfrm>
            <a:off x="287338" y="314028"/>
            <a:ext cx="8569325" cy="542217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datum 4"/>
          <p:cNvSpPr>
            <a:spLocks noGrp="1"/>
          </p:cNvSpPr>
          <p:nvPr>
            <p:ph type="dt" sz="half" idx="10"/>
          </p:nvPr>
        </p:nvSpPr>
        <p:spPr/>
        <p:txBody>
          <a:bodyPr/>
          <a:lstStyle/>
          <a:p>
            <a:fld id="{D7A3B3DD-11D3-46FE-8693-ABC62839DACF}" type="datetimeFigureOut">
              <a:rPr lang="sv-SE" smtClean="0"/>
              <a:pPr/>
              <a:t>2024-01-19</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8" name="Platshållare för bildnummer 7"/>
          <p:cNvSpPr>
            <a:spLocks noGrp="1"/>
          </p:cNvSpPr>
          <p:nvPr>
            <p:ph type="sldNum" sz="quarter" idx="12"/>
          </p:nvPr>
        </p:nvSpPr>
        <p:spPr/>
        <p:txBody>
          <a:bodyPr/>
          <a:lstStyle/>
          <a:p>
            <a:fld id="{D3ED0E79-C485-4358-AA6A-241A5ED8242A}" type="slidenum">
              <a:rPr lang="sv-SE" smtClean="0"/>
              <a:pPr/>
              <a:t>‹#›</a:t>
            </a:fld>
            <a:endParaRPr lang="sv-SE" dirty="0"/>
          </a:p>
        </p:txBody>
      </p:sp>
      <p:sp>
        <p:nvSpPr>
          <p:cNvPr id="9" name="Title 1"/>
          <p:cNvSpPr>
            <a:spLocks noGrp="1"/>
          </p:cNvSpPr>
          <p:nvPr>
            <p:ph type="ctrTitle"/>
          </p:nvPr>
        </p:nvSpPr>
        <p:spPr>
          <a:xfrm>
            <a:off x="1962000" y="1484313"/>
            <a:ext cx="5220000" cy="1561945"/>
          </a:xfrm>
        </p:spPr>
        <p:txBody>
          <a:bodyPr anchor="b">
            <a:normAutofit/>
          </a:bodyPr>
          <a:lstStyle>
            <a:lvl1pPr algn="ctr">
              <a:defRPr sz="2800">
                <a:solidFill>
                  <a:schemeClr val="tx1"/>
                </a:solidFill>
              </a:defRPr>
            </a:lvl1pPr>
          </a:lstStyle>
          <a:p>
            <a:r>
              <a:rPr lang="sv-SE"/>
              <a:t>Klicka här för att ändra format</a:t>
            </a:r>
            <a:endParaRPr lang="en-US" dirty="0"/>
          </a:p>
        </p:txBody>
      </p:sp>
      <p:sp>
        <p:nvSpPr>
          <p:cNvPr id="12"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endParaRPr lang="en-US" dirty="0"/>
          </a:p>
        </p:txBody>
      </p:sp>
    </p:spTree>
    <p:extLst>
      <p:ext uri="{BB962C8B-B14F-4D97-AF65-F5344CB8AC3E}">
        <p14:creationId xmlns:p14="http://schemas.microsoft.com/office/powerpoint/2010/main" val="1810457467"/>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vsnitt - Beige">
    <p:spTree>
      <p:nvGrpSpPr>
        <p:cNvPr id="1" name=""/>
        <p:cNvGrpSpPr/>
        <p:nvPr/>
      </p:nvGrpSpPr>
      <p:grpSpPr>
        <a:xfrm>
          <a:off x="0" y="0"/>
          <a:ext cx="0" cy="0"/>
          <a:chOff x="0" y="0"/>
          <a:chExt cx="0" cy="0"/>
        </a:xfrm>
      </p:grpSpPr>
      <p:sp>
        <p:nvSpPr>
          <p:cNvPr id="11" name="Rektangel 10"/>
          <p:cNvSpPr/>
          <p:nvPr userDrawn="1"/>
        </p:nvSpPr>
        <p:spPr>
          <a:xfrm>
            <a:off x="287338" y="314027"/>
            <a:ext cx="8569325" cy="54221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datum 4"/>
          <p:cNvSpPr>
            <a:spLocks noGrp="1"/>
          </p:cNvSpPr>
          <p:nvPr>
            <p:ph type="dt" sz="half" idx="10"/>
          </p:nvPr>
        </p:nvSpPr>
        <p:spPr/>
        <p:txBody>
          <a:bodyPr/>
          <a:lstStyle/>
          <a:p>
            <a:fld id="{D7A3B3DD-11D3-46FE-8693-ABC62839DACF}" type="datetimeFigureOut">
              <a:rPr lang="sv-SE" smtClean="0"/>
              <a:pPr/>
              <a:t>2024-01-19</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8" name="Platshållare för bildnummer 7"/>
          <p:cNvSpPr>
            <a:spLocks noGrp="1"/>
          </p:cNvSpPr>
          <p:nvPr>
            <p:ph type="sldNum" sz="quarter" idx="12"/>
          </p:nvPr>
        </p:nvSpPr>
        <p:spPr/>
        <p:txBody>
          <a:bodyPr/>
          <a:lstStyle/>
          <a:p>
            <a:fld id="{D3ED0E79-C485-4358-AA6A-241A5ED8242A}" type="slidenum">
              <a:rPr lang="sv-SE" smtClean="0"/>
              <a:pPr/>
              <a:t>‹#›</a:t>
            </a:fld>
            <a:endParaRPr lang="sv-SE" dirty="0"/>
          </a:p>
        </p:txBody>
      </p:sp>
      <p:sp>
        <p:nvSpPr>
          <p:cNvPr id="9" name="Title 1"/>
          <p:cNvSpPr>
            <a:spLocks noGrp="1"/>
          </p:cNvSpPr>
          <p:nvPr>
            <p:ph type="ctrTitle"/>
          </p:nvPr>
        </p:nvSpPr>
        <p:spPr>
          <a:xfrm>
            <a:off x="1962000" y="1484313"/>
            <a:ext cx="5220000" cy="1561945"/>
          </a:xfrm>
        </p:spPr>
        <p:txBody>
          <a:bodyPr anchor="b">
            <a:normAutofit/>
          </a:bodyPr>
          <a:lstStyle>
            <a:lvl1pPr algn="ctr">
              <a:defRPr sz="2800">
                <a:solidFill>
                  <a:schemeClr val="tx1"/>
                </a:solidFill>
              </a:defRPr>
            </a:lvl1pPr>
          </a:lstStyle>
          <a:p>
            <a:r>
              <a:rPr lang="sv-SE"/>
              <a:t>Klicka här för att ändra format</a:t>
            </a:r>
            <a:endParaRPr lang="en-US" dirty="0"/>
          </a:p>
        </p:txBody>
      </p:sp>
      <p:sp>
        <p:nvSpPr>
          <p:cNvPr id="12"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endParaRPr lang="en-US" dirty="0"/>
          </a:p>
        </p:txBody>
      </p:sp>
    </p:spTree>
    <p:extLst>
      <p:ext uri="{BB962C8B-B14F-4D97-AF65-F5344CB8AC3E}">
        <p14:creationId xmlns:p14="http://schemas.microsoft.com/office/powerpoint/2010/main" val="4268164359"/>
      </p:ext>
    </p:extLst>
  </p:cSld>
  <p:clrMapOvr>
    <a:masterClrMapping/>
  </p:clrMapOvr>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Avsnitt - Grå">
    <p:spTree>
      <p:nvGrpSpPr>
        <p:cNvPr id="1" name=""/>
        <p:cNvGrpSpPr/>
        <p:nvPr/>
      </p:nvGrpSpPr>
      <p:grpSpPr>
        <a:xfrm>
          <a:off x="0" y="0"/>
          <a:ext cx="0" cy="0"/>
          <a:chOff x="0" y="0"/>
          <a:chExt cx="0" cy="0"/>
        </a:xfrm>
      </p:grpSpPr>
      <p:sp>
        <p:nvSpPr>
          <p:cNvPr id="11" name="Rektangel 10"/>
          <p:cNvSpPr/>
          <p:nvPr userDrawn="1"/>
        </p:nvSpPr>
        <p:spPr>
          <a:xfrm>
            <a:off x="287338" y="321006"/>
            <a:ext cx="8569325" cy="541519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datum 4"/>
          <p:cNvSpPr>
            <a:spLocks noGrp="1"/>
          </p:cNvSpPr>
          <p:nvPr>
            <p:ph type="dt" sz="half" idx="10"/>
          </p:nvPr>
        </p:nvSpPr>
        <p:spPr/>
        <p:txBody>
          <a:bodyPr/>
          <a:lstStyle/>
          <a:p>
            <a:fld id="{D7A3B3DD-11D3-46FE-8693-ABC62839DACF}" type="datetimeFigureOut">
              <a:rPr lang="sv-SE" smtClean="0"/>
              <a:pPr/>
              <a:t>2024-01-19</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8" name="Platshållare för bildnummer 7"/>
          <p:cNvSpPr>
            <a:spLocks noGrp="1"/>
          </p:cNvSpPr>
          <p:nvPr>
            <p:ph type="sldNum" sz="quarter" idx="12"/>
          </p:nvPr>
        </p:nvSpPr>
        <p:spPr/>
        <p:txBody>
          <a:bodyPr/>
          <a:lstStyle/>
          <a:p>
            <a:fld id="{D3ED0E79-C485-4358-AA6A-241A5ED8242A}" type="slidenum">
              <a:rPr lang="sv-SE" smtClean="0"/>
              <a:pPr/>
              <a:t>‹#›</a:t>
            </a:fld>
            <a:endParaRPr lang="sv-SE" dirty="0"/>
          </a:p>
        </p:txBody>
      </p:sp>
      <p:sp>
        <p:nvSpPr>
          <p:cNvPr id="9" name="Title 1"/>
          <p:cNvSpPr>
            <a:spLocks noGrp="1"/>
          </p:cNvSpPr>
          <p:nvPr>
            <p:ph type="ctrTitle"/>
          </p:nvPr>
        </p:nvSpPr>
        <p:spPr>
          <a:xfrm>
            <a:off x="1962000" y="1484313"/>
            <a:ext cx="5220000" cy="1561945"/>
          </a:xfrm>
        </p:spPr>
        <p:txBody>
          <a:bodyPr anchor="b">
            <a:normAutofit/>
          </a:bodyPr>
          <a:lstStyle>
            <a:lvl1pPr algn="ctr">
              <a:defRPr sz="2800">
                <a:solidFill>
                  <a:schemeClr val="tx1"/>
                </a:solidFill>
              </a:defRPr>
            </a:lvl1pPr>
          </a:lstStyle>
          <a:p>
            <a:r>
              <a:rPr lang="sv-SE"/>
              <a:t>Klicka här för att ändra format</a:t>
            </a:r>
            <a:endParaRPr lang="en-US" dirty="0"/>
          </a:p>
        </p:txBody>
      </p:sp>
      <p:sp>
        <p:nvSpPr>
          <p:cNvPr id="12"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endParaRPr lang="en-US" dirty="0"/>
          </a:p>
        </p:txBody>
      </p:sp>
    </p:spTree>
    <p:extLst>
      <p:ext uri="{BB962C8B-B14F-4D97-AF65-F5344CB8AC3E}">
        <p14:creationId xmlns:p14="http://schemas.microsoft.com/office/powerpoint/2010/main" val="3739103835"/>
      </p:ext>
    </p:extLst>
  </p:cSld>
  <p:clrMapOvr>
    <a:masterClrMapping/>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15" name="Rektangel 14"/>
          <p:cNvSpPr/>
          <p:nvPr userDrawn="1"/>
        </p:nvSpPr>
        <p:spPr>
          <a:xfrm>
            <a:off x="188104" y="182880"/>
            <a:ext cx="8773015" cy="64844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6" name="Bildobjekt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00671" y="5322789"/>
            <a:ext cx="2142308" cy="674694"/>
          </a:xfrm>
          <a:prstGeom prst="rect">
            <a:avLst/>
          </a:prstGeom>
        </p:spPr>
      </p:pic>
      <p:sp>
        <p:nvSpPr>
          <p:cNvPr id="6" name="Title 1"/>
          <p:cNvSpPr>
            <a:spLocks noGrp="1"/>
          </p:cNvSpPr>
          <p:nvPr>
            <p:ph type="ctrTitle"/>
          </p:nvPr>
        </p:nvSpPr>
        <p:spPr>
          <a:xfrm>
            <a:off x="1962000" y="1484313"/>
            <a:ext cx="5220000" cy="1561945"/>
          </a:xfrm>
        </p:spPr>
        <p:txBody>
          <a:bodyPr anchor="b">
            <a:noAutofit/>
          </a:bodyPr>
          <a:lstStyle>
            <a:lvl1pPr algn="ctr">
              <a:defRPr sz="2800">
                <a:solidFill>
                  <a:schemeClr val="bg1"/>
                </a:solidFill>
              </a:defRPr>
            </a:lvl1pPr>
          </a:lstStyle>
          <a:p>
            <a:r>
              <a:rPr lang="sv-SE"/>
              <a:t>Klicka här för att ändra format</a:t>
            </a:r>
            <a:endParaRPr lang="en-US" dirty="0"/>
          </a:p>
        </p:txBody>
      </p:sp>
      <p:sp>
        <p:nvSpPr>
          <p:cNvPr id="7"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endParaRPr lang="en-US" dirty="0"/>
          </a:p>
        </p:txBody>
      </p:sp>
    </p:spTree>
    <p:extLst>
      <p:ext uri="{BB962C8B-B14F-4D97-AF65-F5344CB8AC3E}">
        <p14:creationId xmlns:p14="http://schemas.microsoft.com/office/powerpoint/2010/main" val="2667177495"/>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a:xfrm>
            <a:off x="1245219" y="1818658"/>
            <a:ext cx="6653560" cy="388965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D7A3B3DD-11D3-46FE-8693-ABC62839DACF}" type="datetimeFigureOut">
              <a:rPr lang="sv-SE" smtClean="0"/>
              <a:t>2024-01-19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3ED0E79-C485-4358-AA6A-241A5ED8242A}" type="slidenum">
              <a:rPr lang="sv-SE" smtClean="0"/>
              <a:t>‹#›</a:t>
            </a:fld>
            <a:endParaRPr lang="sv-SE"/>
          </a:p>
        </p:txBody>
      </p:sp>
      <p:sp>
        <p:nvSpPr>
          <p:cNvPr id="7" name="textruta 6"/>
          <p:cNvSpPr txBox="1"/>
          <p:nvPr userDrawn="1"/>
        </p:nvSpPr>
        <p:spPr>
          <a:xfrm>
            <a:off x="-525538" y="773761"/>
            <a:ext cx="184666" cy="369332"/>
          </a:xfrm>
          <a:prstGeom prst="rect">
            <a:avLst/>
          </a:prstGeom>
          <a:noFill/>
        </p:spPr>
        <p:txBody>
          <a:bodyPr wrap="none" rtlCol="0">
            <a:spAutoFit/>
          </a:bodyPr>
          <a:lstStyle/>
          <a:p>
            <a:endParaRPr lang="sv-SE" dirty="0"/>
          </a:p>
        </p:txBody>
      </p:sp>
      <p:sp>
        <p:nvSpPr>
          <p:cNvPr id="8" name="Title Placeholder 1"/>
          <p:cNvSpPr>
            <a:spLocks noGrp="1"/>
          </p:cNvSpPr>
          <p:nvPr>
            <p:ph type="title"/>
          </p:nvPr>
        </p:nvSpPr>
        <p:spPr>
          <a:xfrm>
            <a:off x="1245221" y="464755"/>
            <a:ext cx="6647364" cy="1080468"/>
          </a:xfrm>
          <a:prstGeom prst="rect">
            <a:avLst/>
          </a:prstGeom>
        </p:spPr>
        <p:txBody>
          <a:bodyPr vert="horz" lIns="0" tIns="0" rIns="0" bIns="0" rtlCol="0" anchor="ctr">
            <a:normAutofit/>
          </a:bodyPr>
          <a:lstStyle/>
          <a:p>
            <a:r>
              <a:rPr lang="sv-SE"/>
              <a:t>Klicka här för att ändra format</a:t>
            </a:r>
            <a:endParaRPr lang="en-US" dirty="0"/>
          </a:p>
        </p:txBody>
      </p:sp>
    </p:spTree>
    <p:extLst>
      <p:ext uri="{BB962C8B-B14F-4D97-AF65-F5344CB8AC3E}">
        <p14:creationId xmlns:p14="http://schemas.microsoft.com/office/powerpoint/2010/main" val="35126001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a:xfrm>
            <a:off x="1245219" y="2272252"/>
            <a:ext cx="6653560" cy="374364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CBBED0A8-DD7F-46B1-A64B-BA601F21E361}" type="datetime1">
              <a:rPr lang="sv-SE" smtClean="0"/>
              <a:t>2024-01-19</a:t>
            </a:fld>
            <a:endParaRPr lang="sv-SE"/>
          </a:p>
        </p:txBody>
      </p:sp>
      <p:sp>
        <p:nvSpPr>
          <p:cNvPr id="5" name="Footer Placeholder 4"/>
          <p:cNvSpPr>
            <a:spLocks noGrp="1"/>
          </p:cNvSpPr>
          <p:nvPr>
            <p:ph type="ftr" sz="quarter" idx="11"/>
          </p:nvPr>
        </p:nvSpPr>
        <p:spPr/>
        <p:txBody>
          <a:bodyPr/>
          <a:lstStyle/>
          <a:p>
            <a:r>
              <a:rPr lang="sv-SE"/>
              <a:t>27 oktober 2016</a:t>
            </a:r>
          </a:p>
        </p:txBody>
      </p:sp>
      <p:sp>
        <p:nvSpPr>
          <p:cNvPr id="6" name="Slide Number Placeholder 5"/>
          <p:cNvSpPr>
            <a:spLocks noGrp="1"/>
          </p:cNvSpPr>
          <p:nvPr>
            <p:ph type="sldNum" sz="quarter" idx="12"/>
          </p:nvPr>
        </p:nvSpPr>
        <p:spPr/>
        <p:txBody>
          <a:bodyPr/>
          <a:lstStyle/>
          <a:p>
            <a:fld id="{D3ED0E79-C485-4358-AA6A-241A5ED8242A}" type="slidenum">
              <a:rPr lang="sv-SE" smtClean="0"/>
              <a:t>‹#›</a:t>
            </a:fld>
            <a:endParaRPr lang="sv-SE"/>
          </a:p>
        </p:txBody>
      </p:sp>
      <p:sp>
        <p:nvSpPr>
          <p:cNvPr id="7" name="textruta 6"/>
          <p:cNvSpPr txBox="1"/>
          <p:nvPr userDrawn="1"/>
        </p:nvSpPr>
        <p:spPr>
          <a:xfrm>
            <a:off x="-525538" y="773761"/>
            <a:ext cx="184666" cy="369332"/>
          </a:xfrm>
          <a:prstGeom prst="rect">
            <a:avLst/>
          </a:prstGeom>
          <a:noFill/>
        </p:spPr>
        <p:txBody>
          <a:bodyPr wrap="none" rtlCol="0">
            <a:spAutoFit/>
          </a:bodyPr>
          <a:lstStyle/>
          <a:p>
            <a:endParaRPr lang="sv-SE" dirty="0"/>
          </a:p>
        </p:txBody>
      </p:sp>
      <p:sp>
        <p:nvSpPr>
          <p:cNvPr id="8" name="Title Placeholder 1"/>
          <p:cNvSpPr>
            <a:spLocks noGrp="1"/>
          </p:cNvSpPr>
          <p:nvPr>
            <p:ph type="title"/>
          </p:nvPr>
        </p:nvSpPr>
        <p:spPr>
          <a:xfrm>
            <a:off x="1245221" y="918349"/>
            <a:ext cx="6647364" cy="1080468"/>
          </a:xfrm>
          <a:prstGeom prst="rect">
            <a:avLst/>
          </a:prstGeom>
        </p:spPr>
        <p:txBody>
          <a:bodyPr vert="horz" lIns="0" tIns="0" rIns="0" bIns="0" rtlCol="0" anchor="ctr">
            <a:noAutofit/>
          </a:bodyPr>
          <a:lstStyle/>
          <a:p>
            <a:r>
              <a:rPr lang="sv-SE"/>
              <a:t>Klicka här för att ändra format</a:t>
            </a:r>
            <a:endParaRPr lang="en-US" dirty="0"/>
          </a:p>
        </p:txBody>
      </p:sp>
    </p:spTree>
    <p:extLst>
      <p:ext uri="{BB962C8B-B14F-4D97-AF65-F5344CB8AC3E}">
        <p14:creationId xmlns:p14="http://schemas.microsoft.com/office/powerpoint/2010/main" val="28799366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sp>
        <p:nvSpPr>
          <p:cNvPr id="3" name="Content Placeholder 2"/>
          <p:cNvSpPr>
            <a:spLocks noGrp="1"/>
          </p:cNvSpPr>
          <p:nvPr>
            <p:ph idx="1"/>
          </p:nvPr>
        </p:nvSpPr>
        <p:spPr>
          <a:xfrm>
            <a:off x="1245220" y="2284703"/>
            <a:ext cx="3148689" cy="372143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0237F4F7-829B-454A-90A4-B9D209627910}" type="datetime1">
              <a:rPr lang="sv-SE" smtClean="0"/>
              <a:t>2024-01-19</a:t>
            </a:fld>
            <a:endParaRPr lang="sv-SE"/>
          </a:p>
        </p:txBody>
      </p:sp>
      <p:sp>
        <p:nvSpPr>
          <p:cNvPr id="5" name="Footer Placeholder 4"/>
          <p:cNvSpPr>
            <a:spLocks noGrp="1"/>
          </p:cNvSpPr>
          <p:nvPr>
            <p:ph type="ftr" sz="quarter" idx="11"/>
          </p:nvPr>
        </p:nvSpPr>
        <p:spPr/>
        <p:txBody>
          <a:bodyPr/>
          <a:lstStyle/>
          <a:p>
            <a:r>
              <a:rPr lang="sv-SE"/>
              <a:t>27 oktober 2016</a:t>
            </a:r>
          </a:p>
        </p:txBody>
      </p:sp>
      <p:sp>
        <p:nvSpPr>
          <p:cNvPr id="6" name="Slide Number Placeholder 5"/>
          <p:cNvSpPr>
            <a:spLocks noGrp="1"/>
          </p:cNvSpPr>
          <p:nvPr>
            <p:ph type="sldNum" sz="quarter" idx="12"/>
          </p:nvPr>
        </p:nvSpPr>
        <p:spPr/>
        <p:txBody>
          <a:bodyPr/>
          <a:lstStyle/>
          <a:p>
            <a:fld id="{D3ED0E79-C485-4358-AA6A-241A5ED8242A}" type="slidenum">
              <a:rPr lang="sv-SE" smtClean="0"/>
              <a:t>‹#›</a:t>
            </a:fld>
            <a:endParaRPr lang="sv-SE"/>
          </a:p>
        </p:txBody>
      </p:sp>
      <p:sp>
        <p:nvSpPr>
          <p:cNvPr id="8" name="Content Placeholder 2"/>
          <p:cNvSpPr>
            <a:spLocks noGrp="1"/>
          </p:cNvSpPr>
          <p:nvPr>
            <p:ph idx="13"/>
          </p:nvPr>
        </p:nvSpPr>
        <p:spPr>
          <a:xfrm>
            <a:off x="4744865" y="2284703"/>
            <a:ext cx="3147720" cy="372143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9" name="Title Placeholder 1"/>
          <p:cNvSpPr>
            <a:spLocks noGrp="1"/>
          </p:cNvSpPr>
          <p:nvPr>
            <p:ph type="title"/>
          </p:nvPr>
        </p:nvSpPr>
        <p:spPr>
          <a:xfrm>
            <a:off x="1245221" y="918349"/>
            <a:ext cx="6647364" cy="1080468"/>
          </a:xfrm>
          <a:prstGeom prst="rect">
            <a:avLst/>
          </a:prstGeom>
        </p:spPr>
        <p:txBody>
          <a:bodyPr vert="horz" lIns="0" tIns="0" rIns="0" bIns="0" rtlCol="0" anchor="ctr">
            <a:noAutofit/>
          </a:bodyPr>
          <a:lstStyle/>
          <a:p>
            <a:r>
              <a:rPr lang="sv-SE"/>
              <a:t>Klicka här för att ändra format</a:t>
            </a:r>
            <a:endParaRPr lang="en-US" dirty="0"/>
          </a:p>
        </p:txBody>
      </p:sp>
    </p:spTree>
    <p:extLst>
      <p:ext uri="{BB962C8B-B14F-4D97-AF65-F5344CB8AC3E}">
        <p14:creationId xmlns:p14="http://schemas.microsoft.com/office/powerpoint/2010/main" val="40754554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C44100D-2660-41D3-8561-E9D5D4B3F818}" type="datetime1">
              <a:rPr lang="sv-SE" smtClean="0"/>
              <a:t>2024-01-19</a:t>
            </a:fld>
            <a:endParaRPr lang="sv-SE"/>
          </a:p>
        </p:txBody>
      </p:sp>
      <p:sp>
        <p:nvSpPr>
          <p:cNvPr id="4" name="Footer Placeholder 3"/>
          <p:cNvSpPr>
            <a:spLocks noGrp="1"/>
          </p:cNvSpPr>
          <p:nvPr>
            <p:ph type="ftr" sz="quarter" idx="11"/>
          </p:nvPr>
        </p:nvSpPr>
        <p:spPr/>
        <p:txBody>
          <a:bodyPr/>
          <a:lstStyle/>
          <a:p>
            <a:r>
              <a:rPr lang="sv-SE"/>
              <a:t>27 oktober 2016</a:t>
            </a:r>
          </a:p>
        </p:txBody>
      </p:sp>
      <p:sp>
        <p:nvSpPr>
          <p:cNvPr id="5" name="Slide Number Placeholder 4"/>
          <p:cNvSpPr>
            <a:spLocks noGrp="1"/>
          </p:cNvSpPr>
          <p:nvPr>
            <p:ph type="sldNum" sz="quarter" idx="12"/>
          </p:nvPr>
        </p:nvSpPr>
        <p:spPr/>
        <p:txBody>
          <a:bodyPr/>
          <a:lstStyle/>
          <a:p>
            <a:fld id="{D3ED0E79-C485-4358-AA6A-241A5ED8242A}" type="slidenum">
              <a:rPr lang="sv-SE" smtClean="0"/>
              <a:t>‹#›</a:t>
            </a:fld>
            <a:endParaRPr lang="sv-SE"/>
          </a:p>
        </p:txBody>
      </p:sp>
      <p:sp>
        <p:nvSpPr>
          <p:cNvPr id="6" name="Title Placeholder 1"/>
          <p:cNvSpPr>
            <a:spLocks noGrp="1"/>
          </p:cNvSpPr>
          <p:nvPr>
            <p:ph type="title"/>
          </p:nvPr>
        </p:nvSpPr>
        <p:spPr>
          <a:xfrm>
            <a:off x="1245221" y="918349"/>
            <a:ext cx="6647364" cy="1080468"/>
          </a:xfrm>
          <a:prstGeom prst="rect">
            <a:avLst/>
          </a:prstGeom>
        </p:spPr>
        <p:txBody>
          <a:bodyPr vert="horz" lIns="0" tIns="0" rIns="0" bIns="0" rtlCol="0" anchor="ctr">
            <a:noAutofit/>
          </a:bodyPr>
          <a:lstStyle/>
          <a:p>
            <a:r>
              <a:rPr lang="sv-SE"/>
              <a:t>Klicka här för att ändra format</a:t>
            </a:r>
            <a:endParaRPr lang="en-US" dirty="0"/>
          </a:p>
        </p:txBody>
      </p:sp>
    </p:spTree>
    <p:extLst>
      <p:ext uri="{BB962C8B-B14F-4D97-AF65-F5344CB8AC3E}">
        <p14:creationId xmlns:p14="http://schemas.microsoft.com/office/powerpoint/2010/main" val="4747963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F8E1DB-B4C3-41F8-8EC9-F0F1BE396931}" type="datetime1">
              <a:rPr lang="sv-SE" smtClean="0"/>
              <a:t>2024-01-19</a:t>
            </a:fld>
            <a:endParaRPr lang="sv-SE"/>
          </a:p>
        </p:txBody>
      </p:sp>
      <p:sp>
        <p:nvSpPr>
          <p:cNvPr id="3" name="Footer Placeholder 2"/>
          <p:cNvSpPr>
            <a:spLocks noGrp="1"/>
          </p:cNvSpPr>
          <p:nvPr>
            <p:ph type="ftr" sz="quarter" idx="11"/>
          </p:nvPr>
        </p:nvSpPr>
        <p:spPr/>
        <p:txBody>
          <a:bodyPr/>
          <a:lstStyle/>
          <a:p>
            <a:r>
              <a:rPr lang="sv-SE"/>
              <a:t>27 oktober 2016</a:t>
            </a:r>
          </a:p>
        </p:txBody>
      </p:sp>
      <p:sp>
        <p:nvSpPr>
          <p:cNvPr id="4" name="Slide Number Placeholder 3"/>
          <p:cNvSpPr>
            <a:spLocks noGrp="1"/>
          </p:cNvSpPr>
          <p:nvPr>
            <p:ph type="sldNum" sz="quarter" idx="12"/>
          </p:nvPr>
        </p:nvSpPr>
        <p:spPr/>
        <p:txBody>
          <a:bodyPr/>
          <a:lstStyle/>
          <a:p>
            <a:fld id="{D3ED0E79-C485-4358-AA6A-241A5ED8242A}" type="slidenum">
              <a:rPr lang="sv-SE" smtClean="0"/>
              <a:t>‹#›</a:t>
            </a:fld>
            <a:endParaRPr lang="sv-SE"/>
          </a:p>
        </p:txBody>
      </p:sp>
    </p:spTree>
    <p:extLst>
      <p:ext uri="{BB962C8B-B14F-4D97-AF65-F5344CB8AC3E}">
        <p14:creationId xmlns:p14="http://schemas.microsoft.com/office/powerpoint/2010/main" val="299557469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Avsnitt">
    <p:spTree>
      <p:nvGrpSpPr>
        <p:cNvPr id="1" name=""/>
        <p:cNvGrpSpPr/>
        <p:nvPr/>
      </p:nvGrpSpPr>
      <p:grpSpPr>
        <a:xfrm>
          <a:off x="0" y="0"/>
          <a:ext cx="0" cy="0"/>
          <a:chOff x="0" y="0"/>
          <a:chExt cx="0" cy="0"/>
        </a:xfrm>
      </p:grpSpPr>
      <p:sp>
        <p:nvSpPr>
          <p:cNvPr id="2" name="Title 1"/>
          <p:cNvSpPr>
            <a:spLocks noGrp="1"/>
          </p:cNvSpPr>
          <p:nvPr>
            <p:ph type="ctrTitle"/>
          </p:nvPr>
        </p:nvSpPr>
        <p:spPr>
          <a:xfrm>
            <a:off x="1962000" y="1484313"/>
            <a:ext cx="5220000" cy="1561945"/>
          </a:xfrm>
        </p:spPr>
        <p:txBody>
          <a:bodyPr anchor="b">
            <a:noAutofit/>
          </a:bodyPr>
          <a:lstStyle>
            <a:lvl1pPr algn="ctr">
              <a:defRPr sz="2800">
                <a:solidFill>
                  <a:schemeClr val="tx1"/>
                </a:solidFill>
              </a:defRPr>
            </a:lvl1pPr>
          </a:lstStyle>
          <a:p>
            <a:r>
              <a:rPr lang="sv-SE"/>
              <a:t>Klicka här för att ändra format</a:t>
            </a:r>
            <a:endParaRPr lang="en-US" dirty="0"/>
          </a:p>
        </p:txBody>
      </p:sp>
      <p:sp>
        <p:nvSpPr>
          <p:cNvPr id="3"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endParaRPr lang="en-US" dirty="0"/>
          </a:p>
        </p:txBody>
      </p:sp>
      <p:sp>
        <p:nvSpPr>
          <p:cNvPr id="5" name="Platshållare för datum 4"/>
          <p:cNvSpPr>
            <a:spLocks noGrp="1"/>
          </p:cNvSpPr>
          <p:nvPr>
            <p:ph type="dt" sz="half" idx="10"/>
          </p:nvPr>
        </p:nvSpPr>
        <p:spPr/>
        <p:txBody>
          <a:bodyPr/>
          <a:lstStyle/>
          <a:p>
            <a:fld id="{20214D06-0335-498D-8FD9-68757AC1E56A}" type="datetime1">
              <a:rPr lang="sv-SE" smtClean="0"/>
              <a:t>2024-01-19</a:t>
            </a:fld>
            <a:endParaRPr lang="sv-SE" dirty="0"/>
          </a:p>
        </p:txBody>
      </p:sp>
      <p:sp>
        <p:nvSpPr>
          <p:cNvPr id="6" name="Platshållare för sidfot 5"/>
          <p:cNvSpPr>
            <a:spLocks noGrp="1"/>
          </p:cNvSpPr>
          <p:nvPr>
            <p:ph type="ftr" sz="quarter" idx="11"/>
          </p:nvPr>
        </p:nvSpPr>
        <p:spPr/>
        <p:txBody>
          <a:bodyPr/>
          <a:lstStyle/>
          <a:p>
            <a:r>
              <a:rPr lang="sv-SE"/>
              <a:t>27 oktober 2016</a:t>
            </a:r>
            <a:endParaRPr lang="sv-SE" dirty="0"/>
          </a:p>
        </p:txBody>
      </p:sp>
      <p:sp>
        <p:nvSpPr>
          <p:cNvPr id="8" name="Platshållare för bildnummer 7"/>
          <p:cNvSpPr>
            <a:spLocks noGrp="1"/>
          </p:cNvSpPr>
          <p:nvPr>
            <p:ph type="sldNum" sz="quarter" idx="12"/>
          </p:nvPr>
        </p:nvSpPr>
        <p:spPr/>
        <p:txBody>
          <a:bodyPr/>
          <a:lstStyle/>
          <a:p>
            <a:fld id="{D3ED0E79-C485-4358-AA6A-241A5ED8242A}" type="slidenum">
              <a:rPr lang="sv-SE" smtClean="0"/>
              <a:pPr/>
              <a:t>‹#›</a:t>
            </a:fld>
            <a:endParaRPr lang="sv-SE" dirty="0"/>
          </a:p>
        </p:txBody>
      </p:sp>
    </p:spTree>
    <p:extLst>
      <p:ext uri="{BB962C8B-B14F-4D97-AF65-F5344CB8AC3E}">
        <p14:creationId xmlns:p14="http://schemas.microsoft.com/office/powerpoint/2010/main" val="309480065"/>
      </p:ext>
    </p:extLst>
  </p:cSld>
  <p:clrMapOvr>
    <a:masterClrMapping/>
  </p:clrMapOvr>
  <p:extLst>
    <p:ext uri="{DCECCB84-F9BA-43D5-87BE-67443E8EF086}">
      <p15:sldGuideLst xmlns:p15="http://schemas.microsoft.com/office/powerpoint/2012/main"/>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Start- och slutsida Svart">
    <p:spTree>
      <p:nvGrpSpPr>
        <p:cNvPr id="1" name=""/>
        <p:cNvGrpSpPr/>
        <p:nvPr/>
      </p:nvGrpSpPr>
      <p:grpSpPr>
        <a:xfrm>
          <a:off x="0" y="0"/>
          <a:ext cx="0" cy="0"/>
          <a:chOff x="0" y="0"/>
          <a:chExt cx="0" cy="0"/>
        </a:xfrm>
      </p:grpSpPr>
      <p:sp>
        <p:nvSpPr>
          <p:cNvPr id="15" name="Rektangel 14"/>
          <p:cNvSpPr/>
          <p:nvPr userDrawn="1"/>
        </p:nvSpPr>
        <p:spPr>
          <a:xfrm>
            <a:off x="188104" y="182880"/>
            <a:ext cx="8773015" cy="648440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6" name="Bildobjekt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00671" y="5322789"/>
            <a:ext cx="2142308" cy="674694"/>
          </a:xfrm>
          <a:prstGeom prst="rect">
            <a:avLst/>
          </a:prstGeom>
        </p:spPr>
      </p:pic>
      <p:sp>
        <p:nvSpPr>
          <p:cNvPr id="6" name="Title 1"/>
          <p:cNvSpPr>
            <a:spLocks noGrp="1"/>
          </p:cNvSpPr>
          <p:nvPr>
            <p:ph type="ctrTitle"/>
          </p:nvPr>
        </p:nvSpPr>
        <p:spPr>
          <a:xfrm>
            <a:off x="1962000" y="1484313"/>
            <a:ext cx="5220000" cy="1561945"/>
          </a:xfrm>
        </p:spPr>
        <p:txBody>
          <a:bodyPr anchor="b">
            <a:noAutofit/>
          </a:bodyPr>
          <a:lstStyle>
            <a:lvl1pPr algn="ctr">
              <a:defRPr sz="2800">
                <a:solidFill>
                  <a:schemeClr val="bg1"/>
                </a:solidFill>
              </a:defRPr>
            </a:lvl1pPr>
          </a:lstStyle>
          <a:p>
            <a:r>
              <a:rPr lang="sv-SE"/>
              <a:t>Klicka här för att ändra format</a:t>
            </a:r>
            <a:endParaRPr lang="en-US" dirty="0"/>
          </a:p>
        </p:txBody>
      </p:sp>
      <p:sp>
        <p:nvSpPr>
          <p:cNvPr id="7"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endParaRPr lang="en-US" dirty="0"/>
          </a:p>
        </p:txBody>
      </p:sp>
    </p:spTree>
    <p:extLst>
      <p:ext uri="{BB962C8B-B14F-4D97-AF65-F5344CB8AC3E}">
        <p14:creationId xmlns:p14="http://schemas.microsoft.com/office/powerpoint/2010/main" val="4109932027"/>
      </p:ext>
    </p:extLst>
  </p:cSld>
  <p:clrMapOvr>
    <a:masterClrMapping/>
  </p:clrMapOvr>
  <p:extLst>
    <p:ext uri="{DCECCB84-F9BA-43D5-87BE-67443E8EF086}">
      <p15:sldGuideLst xmlns:p15="http://schemas.microsoft.com/office/powerpoint/2012/main">
        <p15:guide id="1" pos="576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Start- och slutsida Rosa">
    <p:spTree>
      <p:nvGrpSpPr>
        <p:cNvPr id="1" name=""/>
        <p:cNvGrpSpPr/>
        <p:nvPr/>
      </p:nvGrpSpPr>
      <p:grpSpPr>
        <a:xfrm>
          <a:off x="0" y="0"/>
          <a:ext cx="0" cy="0"/>
          <a:chOff x="0" y="0"/>
          <a:chExt cx="0" cy="0"/>
        </a:xfrm>
      </p:grpSpPr>
      <p:sp>
        <p:nvSpPr>
          <p:cNvPr id="11" name="Rektangel 10"/>
          <p:cNvSpPr/>
          <p:nvPr userDrawn="1"/>
        </p:nvSpPr>
        <p:spPr>
          <a:xfrm>
            <a:off x="188104" y="182880"/>
            <a:ext cx="8773015" cy="64844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Bildobjekt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00671" y="5322789"/>
            <a:ext cx="2142307" cy="674694"/>
          </a:xfrm>
          <a:prstGeom prst="rect">
            <a:avLst/>
          </a:prstGeom>
        </p:spPr>
      </p:pic>
      <p:sp>
        <p:nvSpPr>
          <p:cNvPr id="7" name="Title 1"/>
          <p:cNvSpPr>
            <a:spLocks noGrp="1"/>
          </p:cNvSpPr>
          <p:nvPr>
            <p:ph type="ctrTitle"/>
          </p:nvPr>
        </p:nvSpPr>
        <p:spPr>
          <a:xfrm>
            <a:off x="1962000" y="1484313"/>
            <a:ext cx="5220000" cy="1561945"/>
          </a:xfrm>
        </p:spPr>
        <p:txBody>
          <a:bodyPr anchor="b">
            <a:noAutofit/>
          </a:bodyPr>
          <a:lstStyle>
            <a:lvl1pPr algn="ctr">
              <a:defRPr sz="2800">
                <a:solidFill>
                  <a:schemeClr val="tx1"/>
                </a:solidFill>
              </a:defRPr>
            </a:lvl1pPr>
          </a:lstStyle>
          <a:p>
            <a:r>
              <a:rPr lang="sv-SE"/>
              <a:t>Klicka här för att ändra format</a:t>
            </a:r>
            <a:endParaRPr lang="en-US" dirty="0"/>
          </a:p>
        </p:txBody>
      </p:sp>
      <p:sp>
        <p:nvSpPr>
          <p:cNvPr id="8"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endParaRPr lang="en-US" dirty="0"/>
          </a:p>
        </p:txBody>
      </p:sp>
    </p:spTree>
    <p:extLst>
      <p:ext uri="{BB962C8B-B14F-4D97-AF65-F5344CB8AC3E}">
        <p14:creationId xmlns:p14="http://schemas.microsoft.com/office/powerpoint/2010/main" val="1801773527"/>
      </p:ext>
    </p:extLst>
  </p:cSld>
  <p:clrMapOvr>
    <a:masterClrMapping/>
  </p:clrMapOvr>
  <p:extLst>
    <p:ext uri="{DCECCB84-F9BA-43D5-87BE-67443E8EF086}">
      <p15:sldGuideLst xmlns:p15="http://schemas.microsoft.com/office/powerpoint/2012/main"/>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Start- och slutsida Grön">
    <p:spTree>
      <p:nvGrpSpPr>
        <p:cNvPr id="1" name=""/>
        <p:cNvGrpSpPr/>
        <p:nvPr/>
      </p:nvGrpSpPr>
      <p:grpSpPr>
        <a:xfrm>
          <a:off x="0" y="0"/>
          <a:ext cx="0" cy="0"/>
          <a:chOff x="0" y="0"/>
          <a:chExt cx="0" cy="0"/>
        </a:xfrm>
      </p:grpSpPr>
      <p:sp>
        <p:nvSpPr>
          <p:cNvPr id="11" name="Rektangel 10"/>
          <p:cNvSpPr/>
          <p:nvPr userDrawn="1"/>
        </p:nvSpPr>
        <p:spPr>
          <a:xfrm>
            <a:off x="188104" y="182880"/>
            <a:ext cx="8773015" cy="648440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Bildobjekt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00671" y="5322789"/>
            <a:ext cx="2142307" cy="674694"/>
          </a:xfrm>
          <a:prstGeom prst="rect">
            <a:avLst/>
          </a:prstGeom>
        </p:spPr>
      </p:pic>
      <p:sp>
        <p:nvSpPr>
          <p:cNvPr id="9" name="Title 1"/>
          <p:cNvSpPr>
            <a:spLocks noGrp="1"/>
          </p:cNvSpPr>
          <p:nvPr>
            <p:ph type="ctrTitle"/>
          </p:nvPr>
        </p:nvSpPr>
        <p:spPr>
          <a:xfrm>
            <a:off x="1962000" y="1484313"/>
            <a:ext cx="5220000" cy="1561945"/>
          </a:xfrm>
        </p:spPr>
        <p:txBody>
          <a:bodyPr anchor="b">
            <a:noAutofit/>
          </a:bodyPr>
          <a:lstStyle>
            <a:lvl1pPr algn="ctr">
              <a:defRPr sz="2800">
                <a:solidFill>
                  <a:schemeClr val="tx1"/>
                </a:solidFill>
              </a:defRPr>
            </a:lvl1pPr>
          </a:lstStyle>
          <a:p>
            <a:r>
              <a:rPr lang="sv-SE"/>
              <a:t>Klicka här för att ändra format</a:t>
            </a:r>
            <a:endParaRPr lang="en-US" dirty="0"/>
          </a:p>
        </p:txBody>
      </p:sp>
      <p:sp>
        <p:nvSpPr>
          <p:cNvPr id="10"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endParaRPr lang="en-US" dirty="0"/>
          </a:p>
        </p:txBody>
      </p:sp>
    </p:spTree>
    <p:extLst>
      <p:ext uri="{BB962C8B-B14F-4D97-AF65-F5344CB8AC3E}">
        <p14:creationId xmlns:p14="http://schemas.microsoft.com/office/powerpoint/2010/main" val="3357936284"/>
      </p:ext>
    </p:extLst>
  </p:cSld>
  <p:clrMapOvr>
    <a:masterClrMapping/>
  </p:clrMapOvr>
  <p:extLst>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Start- och slutsida Beige">
    <p:spTree>
      <p:nvGrpSpPr>
        <p:cNvPr id="1" name=""/>
        <p:cNvGrpSpPr/>
        <p:nvPr/>
      </p:nvGrpSpPr>
      <p:grpSpPr>
        <a:xfrm>
          <a:off x="0" y="0"/>
          <a:ext cx="0" cy="0"/>
          <a:chOff x="0" y="0"/>
          <a:chExt cx="0" cy="0"/>
        </a:xfrm>
      </p:grpSpPr>
      <p:sp>
        <p:nvSpPr>
          <p:cNvPr id="11" name="Rektangel 10"/>
          <p:cNvSpPr/>
          <p:nvPr userDrawn="1"/>
        </p:nvSpPr>
        <p:spPr>
          <a:xfrm>
            <a:off x="188104" y="182880"/>
            <a:ext cx="8773015" cy="648440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Bildobjekt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00671" y="5322789"/>
            <a:ext cx="2142307" cy="674694"/>
          </a:xfrm>
          <a:prstGeom prst="rect">
            <a:avLst/>
          </a:prstGeom>
        </p:spPr>
      </p:pic>
      <p:sp>
        <p:nvSpPr>
          <p:cNvPr id="7" name="Title 1"/>
          <p:cNvSpPr>
            <a:spLocks noGrp="1"/>
          </p:cNvSpPr>
          <p:nvPr>
            <p:ph type="ctrTitle"/>
          </p:nvPr>
        </p:nvSpPr>
        <p:spPr>
          <a:xfrm>
            <a:off x="1962000" y="1484313"/>
            <a:ext cx="5220000" cy="1561945"/>
          </a:xfrm>
        </p:spPr>
        <p:txBody>
          <a:bodyPr anchor="b">
            <a:noAutofit/>
          </a:bodyPr>
          <a:lstStyle>
            <a:lvl1pPr algn="ctr">
              <a:defRPr sz="2800">
                <a:solidFill>
                  <a:schemeClr val="tx1"/>
                </a:solidFill>
              </a:defRPr>
            </a:lvl1pPr>
          </a:lstStyle>
          <a:p>
            <a:r>
              <a:rPr lang="sv-SE"/>
              <a:t>Klicka här för att ändra format</a:t>
            </a:r>
            <a:endParaRPr lang="en-US" dirty="0"/>
          </a:p>
        </p:txBody>
      </p:sp>
      <p:sp>
        <p:nvSpPr>
          <p:cNvPr id="8"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endParaRPr lang="en-US" dirty="0"/>
          </a:p>
        </p:txBody>
      </p:sp>
    </p:spTree>
    <p:extLst>
      <p:ext uri="{BB962C8B-B14F-4D97-AF65-F5344CB8AC3E}">
        <p14:creationId xmlns:p14="http://schemas.microsoft.com/office/powerpoint/2010/main" val="2144206946"/>
      </p:ext>
    </p:extLst>
  </p:cSld>
  <p:clrMapOvr>
    <a:masterClrMapping/>
  </p:clrMapOvr>
  <p:extLst>
    <p:ext uri="{DCECCB84-F9BA-43D5-87BE-67443E8EF086}">
      <p15:sldGuideLst xmlns:p15="http://schemas.microsoft.com/office/powerpoint/2012/main"/>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Start- och slutsida Grå">
    <p:spTree>
      <p:nvGrpSpPr>
        <p:cNvPr id="1" name=""/>
        <p:cNvGrpSpPr/>
        <p:nvPr/>
      </p:nvGrpSpPr>
      <p:grpSpPr>
        <a:xfrm>
          <a:off x="0" y="0"/>
          <a:ext cx="0" cy="0"/>
          <a:chOff x="0" y="0"/>
          <a:chExt cx="0" cy="0"/>
        </a:xfrm>
      </p:grpSpPr>
      <p:sp>
        <p:nvSpPr>
          <p:cNvPr id="11" name="Rektangel 10"/>
          <p:cNvSpPr/>
          <p:nvPr userDrawn="1"/>
        </p:nvSpPr>
        <p:spPr>
          <a:xfrm>
            <a:off x="188104" y="182880"/>
            <a:ext cx="8773015" cy="648440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Bildobjekt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00671" y="5322789"/>
            <a:ext cx="2142307" cy="674694"/>
          </a:xfrm>
          <a:prstGeom prst="rect">
            <a:avLst/>
          </a:prstGeom>
        </p:spPr>
      </p:pic>
      <p:sp>
        <p:nvSpPr>
          <p:cNvPr id="7" name="Title 1"/>
          <p:cNvSpPr>
            <a:spLocks noGrp="1"/>
          </p:cNvSpPr>
          <p:nvPr>
            <p:ph type="ctrTitle"/>
          </p:nvPr>
        </p:nvSpPr>
        <p:spPr>
          <a:xfrm>
            <a:off x="1962000" y="1484313"/>
            <a:ext cx="5220000" cy="1561945"/>
          </a:xfrm>
        </p:spPr>
        <p:txBody>
          <a:bodyPr anchor="b">
            <a:noAutofit/>
          </a:bodyPr>
          <a:lstStyle>
            <a:lvl1pPr algn="ctr">
              <a:defRPr sz="2800">
                <a:solidFill>
                  <a:schemeClr val="tx1"/>
                </a:solidFill>
              </a:defRPr>
            </a:lvl1pPr>
          </a:lstStyle>
          <a:p>
            <a:r>
              <a:rPr lang="sv-SE"/>
              <a:t>Klicka här för att ändra format</a:t>
            </a:r>
            <a:endParaRPr lang="en-US" dirty="0"/>
          </a:p>
        </p:txBody>
      </p:sp>
      <p:sp>
        <p:nvSpPr>
          <p:cNvPr id="8"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endParaRPr lang="en-US" dirty="0"/>
          </a:p>
        </p:txBody>
      </p:sp>
    </p:spTree>
    <p:extLst>
      <p:ext uri="{BB962C8B-B14F-4D97-AF65-F5344CB8AC3E}">
        <p14:creationId xmlns:p14="http://schemas.microsoft.com/office/powerpoint/2010/main" val="96298889"/>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sp>
        <p:nvSpPr>
          <p:cNvPr id="3" name="Content Placeholder 2"/>
          <p:cNvSpPr>
            <a:spLocks noGrp="1"/>
          </p:cNvSpPr>
          <p:nvPr>
            <p:ph idx="1"/>
          </p:nvPr>
        </p:nvSpPr>
        <p:spPr>
          <a:xfrm>
            <a:off x="1245220" y="1842293"/>
            <a:ext cx="3148689" cy="388695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D7A3B3DD-11D3-46FE-8693-ABC62839DACF}" type="datetimeFigureOut">
              <a:rPr lang="sv-SE" smtClean="0"/>
              <a:t>2024-01-19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3ED0E79-C485-4358-AA6A-241A5ED8242A}" type="slidenum">
              <a:rPr lang="sv-SE" smtClean="0"/>
              <a:t>‹#›</a:t>
            </a:fld>
            <a:endParaRPr lang="sv-SE"/>
          </a:p>
        </p:txBody>
      </p:sp>
      <p:sp>
        <p:nvSpPr>
          <p:cNvPr id="8" name="Content Placeholder 2"/>
          <p:cNvSpPr>
            <a:spLocks noGrp="1"/>
          </p:cNvSpPr>
          <p:nvPr>
            <p:ph idx="13"/>
          </p:nvPr>
        </p:nvSpPr>
        <p:spPr>
          <a:xfrm>
            <a:off x="4744865" y="1842293"/>
            <a:ext cx="3147720" cy="388695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10" name="Title Placeholder 1"/>
          <p:cNvSpPr>
            <a:spLocks noGrp="1"/>
          </p:cNvSpPr>
          <p:nvPr>
            <p:ph type="title"/>
          </p:nvPr>
        </p:nvSpPr>
        <p:spPr>
          <a:xfrm>
            <a:off x="1245221" y="464755"/>
            <a:ext cx="6647364" cy="1080468"/>
          </a:xfrm>
          <a:prstGeom prst="rect">
            <a:avLst/>
          </a:prstGeom>
        </p:spPr>
        <p:txBody>
          <a:bodyPr vert="horz" lIns="0" tIns="0" rIns="0" bIns="0" rtlCol="0" anchor="ctr">
            <a:normAutofit/>
          </a:bodyPr>
          <a:lstStyle/>
          <a:p>
            <a:r>
              <a:rPr lang="sv-SE"/>
              <a:t>Klicka här för att ändra format</a:t>
            </a:r>
            <a:endParaRPr lang="en-US" dirty="0"/>
          </a:p>
        </p:txBody>
      </p:sp>
    </p:spTree>
    <p:extLst>
      <p:ext uri="{BB962C8B-B14F-4D97-AF65-F5344CB8AC3E}">
        <p14:creationId xmlns:p14="http://schemas.microsoft.com/office/powerpoint/2010/main" val="144352630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Startsida Bildbakgrund">
    <p:spTree>
      <p:nvGrpSpPr>
        <p:cNvPr id="1" name=""/>
        <p:cNvGrpSpPr/>
        <p:nvPr/>
      </p:nvGrpSpPr>
      <p:grpSpPr>
        <a:xfrm>
          <a:off x="0" y="0"/>
          <a:ext cx="0" cy="0"/>
          <a:chOff x="0" y="0"/>
          <a:chExt cx="0" cy="0"/>
        </a:xfrm>
      </p:grpSpPr>
      <p:sp>
        <p:nvSpPr>
          <p:cNvPr id="8" name="Rektangel 7"/>
          <p:cNvSpPr/>
          <p:nvPr userDrawn="1"/>
        </p:nvSpPr>
        <p:spPr>
          <a:xfrm>
            <a:off x="188104" y="182880"/>
            <a:ext cx="8773015" cy="5430373"/>
          </a:xfrm>
          <a:prstGeom prst="rect">
            <a:avLst/>
          </a:prstGeom>
          <a:blipFill>
            <a:blip r:embed="rId2" cstate="email">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objekt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00671" y="5882422"/>
            <a:ext cx="2142307" cy="674694"/>
          </a:xfrm>
          <a:prstGeom prst="rect">
            <a:avLst/>
          </a:prstGeom>
        </p:spPr>
      </p:pic>
      <p:sp>
        <p:nvSpPr>
          <p:cNvPr id="7" name="Title 1"/>
          <p:cNvSpPr>
            <a:spLocks noGrp="1"/>
          </p:cNvSpPr>
          <p:nvPr>
            <p:ph type="ctrTitle" hasCustomPrompt="1"/>
          </p:nvPr>
        </p:nvSpPr>
        <p:spPr>
          <a:xfrm>
            <a:off x="1962000" y="1484313"/>
            <a:ext cx="5220000" cy="1561945"/>
          </a:xfrm>
        </p:spPr>
        <p:txBody>
          <a:bodyPr anchor="b">
            <a:noAutofit/>
          </a:bodyPr>
          <a:lstStyle>
            <a:lvl1pPr algn="ctr">
              <a:defRPr sz="2800">
                <a:solidFill>
                  <a:schemeClr val="bg1"/>
                </a:solidFill>
              </a:defRPr>
            </a:lvl1pPr>
          </a:lstStyle>
          <a:p>
            <a:r>
              <a:rPr lang="sv-SE" dirty="0"/>
              <a:t>Lägg till en rubrik</a:t>
            </a:r>
            <a:endParaRPr lang="en-US" dirty="0"/>
          </a:p>
        </p:txBody>
      </p:sp>
      <p:sp>
        <p:nvSpPr>
          <p:cNvPr id="10" name="Subtitle 2"/>
          <p:cNvSpPr>
            <a:spLocks noGrp="1"/>
          </p:cNvSpPr>
          <p:nvPr>
            <p:ph type="subTitle" idx="1" hasCustomPrompt="1"/>
          </p:nvPr>
        </p:nvSpPr>
        <p:spPr>
          <a:xfrm>
            <a:off x="1962000" y="3284539"/>
            <a:ext cx="5220000" cy="1083680"/>
          </a:xfrm>
        </p:spPr>
        <p:txBody>
          <a:bodyPr>
            <a:normAutofit/>
          </a:bodyPr>
          <a:lstStyle>
            <a:lvl1pPr marL="0" indent="0" algn="ctr">
              <a:lnSpc>
                <a:spcPct val="100000"/>
              </a:lnSpc>
              <a:buNone/>
              <a:defRPr sz="1800" b="1" baseline="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för att lägga till underrubrik, tänk dock på att inte använda denna layout som slutsida</a:t>
            </a:r>
            <a:endParaRPr lang="en-US" dirty="0"/>
          </a:p>
        </p:txBody>
      </p:sp>
    </p:spTree>
    <p:extLst>
      <p:ext uri="{BB962C8B-B14F-4D97-AF65-F5344CB8AC3E}">
        <p14:creationId xmlns:p14="http://schemas.microsoft.com/office/powerpoint/2010/main" val="70042976"/>
      </p:ext>
    </p:extLst>
  </p:cSld>
  <p:clrMapOvr>
    <a:masterClrMapping/>
  </p:clrMapOvr>
  <p:extLst>
    <p:ext uri="{DCECCB84-F9BA-43D5-87BE-67443E8EF086}">
      <p15:sldGuideLst xmlns:p15="http://schemas.microsoft.com/office/powerpoint/2012/main"/>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Avsnitt - Svart">
    <p:spTree>
      <p:nvGrpSpPr>
        <p:cNvPr id="1" name=""/>
        <p:cNvGrpSpPr/>
        <p:nvPr/>
      </p:nvGrpSpPr>
      <p:grpSpPr>
        <a:xfrm>
          <a:off x="0" y="0"/>
          <a:ext cx="0" cy="0"/>
          <a:chOff x="0" y="0"/>
          <a:chExt cx="0" cy="0"/>
        </a:xfrm>
      </p:grpSpPr>
      <p:sp>
        <p:nvSpPr>
          <p:cNvPr id="11" name="Rektangel 10"/>
          <p:cNvSpPr/>
          <p:nvPr userDrawn="1"/>
        </p:nvSpPr>
        <p:spPr>
          <a:xfrm>
            <a:off x="287338" y="668818"/>
            <a:ext cx="8569325" cy="564315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datum 4"/>
          <p:cNvSpPr>
            <a:spLocks noGrp="1"/>
          </p:cNvSpPr>
          <p:nvPr>
            <p:ph type="dt" sz="half" idx="10"/>
          </p:nvPr>
        </p:nvSpPr>
        <p:spPr/>
        <p:txBody>
          <a:bodyPr/>
          <a:lstStyle/>
          <a:p>
            <a:fld id="{6AD73FA0-0F77-434A-8C0B-7E6B9135A034}" type="datetime1">
              <a:rPr lang="sv-SE" smtClean="0"/>
              <a:t>2024-01-19</a:t>
            </a:fld>
            <a:endParaRPr lang="sv-SE" dirty="0"/>
          </a:p>
        </p:txBody>
      </p:sp>
      <p:sp>
        <p:nvSpPr>
          <p:cNvPr id="6" name="Platshållare för sidfot 5"/>
          <p:cNvSpPr>
            <a:spLocks noGrp="1"/>
          </p:cNvSpPr>
          <p:nvPr>
            <p:ph type="ftr" sz="quarter" idx="11"/>
          </p:nvPr>
        </p:nvSpPr>
        <p:spPr/>
        <p:txBody>
          <a:bodyPr/>
          <a:lstStyle/>
          <a:p>
            <a:r>
              <a:rPr lang="sv-SE"/>
              <a:t>27 oktober 2016</a:t>
            </a:r>
            <a:endParaRPr lang="sv-SE" dirty="0"/>
          </a:p>
        </p:txBody>
      </p:sp>
      <p:sp>
        <p:nvSpPr>
          <p:cNvPr id="8" name="Platshållare för bildnummer 7"/>
          <p:cNvSpPr>
            <a:spLocks noGrp="1"/>
          </p:cNvSpPr>
          <p:nvPr>
            <p:ph type="sldNum" sz="quarter" idx="12"/>
          </p:nvPr>
        </p:nvSpPr>
        <p:spPr/>
        <p:txBody>
          <a:bodyPr/>
          <a:lstStyle/>
          <a:p>
            <a:fld id="{D3ED0E79-C485-4358-AA6A-241A5ED8242A}" type="slidenum">
              <a:rPr lang="sv-SE" smtClean="0"/>
              <a:pPr/>
              <a:t>‹#›</a:t>
            </a:fld>
            <a:endParaRPr lang="sv-SE" dirty="0"/>
          </a:p>
        </p:txBody>
      </p:sp>
      <p:sp>
        <p:nvSpPr>
          <p:cNvPr id="9" name="Title 1"/>
          <p:cNvSpPr>
            <a:spLocks noGrp="1"/>
          </p:cNvSpPr>
          <p:nvPr>
            <p:ph type="ctrTitle"/>
          </p:nvPr>
        </p:nvSpPr>
        <p:spPr>
          <a:xfrm>
            <a:off x="1962000" y="1484313"/>
            <a:ext cx="5220000" cy="1561945"/>
          </a:xfrm>
        </p:spPr>
        <p:txBody>
          <a:bodyPr anchor="b">
            <a:noAutofit/>
          </a:bodyPr>
          <a:lstStyle>
            <a:lvl1pPr algn="ctr">
              <a:defRPr sz="2800">
                <a:solidFill>
                  <a:schemeClr val="bg1"/>
                </a:solidFill>
              </a:defRPr>
            </a:lvl1pPr>
          </a:lstStyle>
          <a:p>
            <a:r>
              <a:rPr lang="sv-SE"/>
              <a:t>Klicka här för att ändra format</a:t>
            </a:r>
            <a:endParaRPr lang="en-US" dirty="0"/>
          </a:p>
        </p:txBody>
      </p:sp>
      <p:sp>
        <p:nvSpPr>
          <p:cNvPr id="12"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endParaRPr lang="en-US" dirty="0"/>
          </a:p>
        </p:txBody>
      </p:sp>
    </p:spTree>
    <p:extLst>
      <p:ext uri="{BB962C8B-B14F-4D97-AF65-F5344CB8AC3E}">
        <p14:creationId xmlns:p14="http://schemas.microsoft.com/office/powerpoint/2010/main" val="955329345"/>
      </p:ext>
    </p:extLst>
  </p:cSld>
  <p:clrMapOvr>
    <a:masterClrMapping/>
  </p:clrMapOvr>
  <p:extLst>
    <p:ext uri="{DCECCB84-F9BA-43D5-87BE-67443E8EF086}">
      <p15:sldGuideLst xmlns:p15="http://schemas.microsoft.com/office/powerpoint/2012/main"/>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Avsnitt - Blå">
    <p:spTree>
      <p:nvGrpSpPr>
        <p:cNvPr id="1" name=""/>
        <p:cNvGrpSpPr/>
        <p:nvPr/>
      </p:nvGrpSpPr>
      <p:grpSpPr>
        <a:xfrm>
          <a:off x="0" y="0"/>
          <a:ext cx="0" cy="0"/>
          <a:chOff x="0" y="0"/>
          <a:chExt cx="0" cy="0"/>
        </a:xfrm>
      </p:grpSpPr>
      <p:sp>
        <p:nvSpPr>
          <p:cNvPr id="11" name="Rektangel 10"/>
          <p:cNvSpPr/>
          <p:nvPr userDrawn="1"/>
        </p:nvSpPr>
        <p:spPr>
          <a:xfrm>
            <a:off x="287338" y="668818"/>
            <a:ext cx="8569325" cy="56431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datum 4"/>
          <p:cNvSpPr>
            <a:spLocks noGrp="1"/>
          </p:cNvSpPr>
          <p:nvPr>
            <p:ph type="dt" sz="half" idx="10"/>
          </p:nvPr>
        </p:nvSpPr>
        <p:spPr/>
        <p:txBody>
          <a:bodyPr/>
          <a:lstStyle/>
          <a:p>
            <a:fld id="{35043E0B-818C-4780-A36B-E454CA1473A0}" type="datetime1">
              <a:rPr lang="sv-SE" smtClean="0"/>
              <a:t>2024-01-19</a:t>
            </a:fld>
            <a:endParaRPr lang="sv-SE" dirty="0"/>
          </a:p>
        </p:txBody>
      </p:sp>
      <p:sp>
        <p:nvSpPr>
          <p:cNvPr id="6" name="Platshållare för sidfot 5"/>
          <p:cNvSpPr>
            <a:spLocks noGrp="1"/>
          </p:cNvSpPr>
          <p:nvPr>
            <p:ph type="ftr" sz="quarter" idx="11"/>
          </p:nvPr>
        </p:nvSpPr>
        <p:spPr/>
        <p:txBody>
          <a:bodyPr/>
          <a:lstStyle/>
          <a:p>
            <a:r>
              <a:rPr lang="sv-SE"/>
              <a:t>27 oktober 2016</a:t>
            </a:r>
            <a:endParaRPr lang="sv-SE" dirty="0"/>
          </a:p>
        </p:txBody>
      </p:sp>
      <p:sp>
        <p:nvSpPr>
          <p:cNvPr id="8" name="Platshållare för bildnummer 7"/>
          <p:cNvSpPr>
            <a:spLocks noGrp="1"/>
          </p:cNvSpPr>
          <p:nvPr>
            <p:ph type="sldNum" sz="quarter" idx="12"/>
          </p:nvPr>
        </p:nvSpPr>
        <p:spPr/>
        <p:txBody>
          <a:bodyPr/>
          <a:lstStyle/>
          <a:p>
            <a:fld id="{D3ED0E79-C485-4358-AA6A-241A5ED8242A}" type="slidenum">
              <a:rPr lang="sv-SE" smtClean="0"/>
              <a:pPr/>
              <a:t>‹#›</a:t>
            </a:fld>
            <a:endParaRPr lang="sv-SE" dirty="0"/>
          </a:p>
        </p:txBody>
      </p:sp>
      <p:sp>
        <p:nvSpPr>
          <p:cNvPr id="9" name="Title 1"/>
          <p:cNvSpPr>
            <a:spLocks noGrp="1"/>
          </p:cNvSpPr>
          <p:nvPr>
            <p:ph type="ctrTitle"/>
          </p:nvPr>
        </p:nvSpPr>
        <p:spPr>
          <a:xfrm>
            <a:off x="1962000" y="1484313"/>
            <a:ext cx="5220000" cy="1561945"/>
          </a:xfrm>
        </p:spPr>
        <p:txBody>
          <a:bodyPr anchor="b">
            <a:noAutofit/>
          </a:bodyPr>
          <a:lstStyle>
            <a:lvl1pPr algn="ctr">
              <a:defRPr sz="2800">
                <a:solidFill>
                  <a:schemeClr val="bg1"/>
                </a:solidFill>
              </a:defRPr>
            </a:lvl1pPr>
          </a:lstStyle>
          <a:p>
            <a:r>
              <a:rPr lang="sv-SE"/>
              <a:t>Klicka här för att ändra format</a:t>
            </a:r>
            <a:endParaRPr lang="en-US" dirty="0"/>
          </a:p>
        </p:txBody>
      </p:sp>
      <p:sp>
        <p:nvSpPr>
          <p:cNvPr id="12"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endParaRPr lang="en-US" dirty="0"/>
          </a:p>
        </p:txBody>
      </p:sp>
    </p:spTree>
    <p:extLst>
      <p:ext uri="{BB962C8B-B14F-4D97-AF65-F5344CB8AC3E}">
        <p14:creationId xmlns:p14="http://schemas.microsoft.com/office/powerpoint/2010/main" val="1974990295"/>
      </p:ext>
    </p:extLst>
  </p:cSld>
  <p:clrMapOvr>
    <a:masterClrMapping/>
  </p:clrMapOvr>
  <p:extLst>
    <p:ext uri="{DCECCB84-F9BA-43D5-87BE-67443E8EF086}">
      <p15:sldGuideLst xmlns:p15="http://schemas.microsoft.com/office/powerpoint/2012/main"/>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Avsnitt - Rosa">
    <p:spTree>
      <p:nvGrpSpPr>
        <p:cNvPr id="1" name=""/>
        <p:cNvGrpSpPr/>
        <p:nvPr/>
      </p:nvGrpSpPr>
      <p:grpSpPr>
        <a:xfrm>
          <a:off x="0" y="0"/>
          <a:ext cx="0" cy="0"/>
          <a:chOff x="0" y="0"/>
          <a:chExt cx="0" cy="0"/>
        </a:xfrm>
      </p:grpSpPr>
      <p:sp>
        <p:nvSpPr>
          <p:cNvPr id="11" name="Rektangel 10"/>
          <p:cNvSpPr/>
          <p:nvPr userDrawn="1"/>
        </p:nvSpPr>
        <p:spPr>
          <a:xfrm>
            <a:off x="287338" y="668818"/>
            <a:ext cx="8569325" cy="564315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datum 4"/>
          <p:cNvSpPr>
            <a:spLocks noGrp="1"/>
          </p:cNvSpPr>
          <p:nvPr>
            <p:ph type="dt" sz="half" idx="10"/>
          </p:nvPr>
        </p:nvSpPr>
        <p:spPr/>
        <p:txBody>
          <a:bodyPr/>
          <a:lstStyle/>
          <a:p>
            <a:fld id="{70B4B4C5-B520-4DB5-8C7F-F08D66299A8E}" type="datetime1">
              <a:rPr lang="sv-SE" smtClean="0"/>
              <a:t>2024-01-19</a:t>
            </a:fld>
            <a:endParaRPr lang="sv-SE" dirty="0"/>
          </a:p>
        </p:txBody>
      </p:sp>
      <p:sp>
        <p:nvSpPr>
          <p:cNvPr id="6" name="Platshållare för sidfot 5"/>
          <p:cNvSpPr>
            <a:spLocks noGrp="1"/>
          </p:cNvSpPr>
          <p:nvPr>
            <p:ph type="ftr" sz="quarter" idx="11"/>
          </p:nvPr>
        </p:nvSpPr>
        <p:spPr/>
        <p:txBody>
          <a:bodyPr/>
          <a:lstStyle/>
          <a:p>
            <a:r>
              <a:rPr lang="sv-SE"/>
              <a:t>27 oktober 2016</a:t>
            </a:r>
            <a:endParaRPr lang="sv-SE" dirty="0"/>
          </a:p>
        </p:txBody>
      </p:sp>
      <p:sp>
        <p:nvSpPr>
          <p:cNvPr id="8" name="Platshållare för bildnummer 7"/>
          <p:cNvSpPr>
            <a:spLocks noGrp="1"/>
          </p:cNvSpPr>
          <p:nvPr>
            <p:ph type="sldNum" sz="quarter" idx="12"/>
          </p:nvPr>
        </p:nvSpPr>
        <p:spPr/>
        <p:txBody>
          <a:bodyPr/>
          <a:lstStyle/>
          <a:p>
            <a:fld id="{D3ED0E79-C485-4358-AA6A-241A5ED8242A}" type="slidenum">
              <a:rPr lang="sv-SE" smtClean="0"/>
              <a:pPr/>
              <a:t>‹#›</a:t>
            </a:fld>
            <a:endParaRPr lang="sv-SE" dirty="0"/>
          </a:p>
        </p:txBody>
      </p:sp>
      <p:sp>
        <p:nvSpPr>
          <p:cNvPr id="13" name="Title 1"/>
          <p:cNvSpPr>
            <a:spLocks noGrp="1"/>
          </p:cNvSpPr>
          <p:nvPr>
            <p:ph type="ctrTitle"/>
          </p:nvPr>
        </p:nvSpPr>
        <p:spPr>
          <a:xfrm>
            <a:off x="1962000" y="1484313"/>
            <a:ext cx="5220000" cy="1561945"/>
          </a:xfrm>
        </p:spPr>
        <p:txBody>
          <a:bodyPr anchor="b">
            <a:noAutofit/>
          </a:bodyPr>
          <a:lstStyle>
            <a:lvl1pPr algn="ctr">
              <a:defRPr sz="2800">
                <a:solidFill>
                  <a:schemeClr val="tx1"/>
                </a:solidFill>
              </a:defRPr>
            </a:lvl1pPr>
          </a:lstStyle>
          <a:p>
            <a:r>
              <a:rPr lang="sv-SE"/>
              <a:t>Klicka här för att ändra format</a:t>
            </a:r>
            <a:endParaRPr lang="en-US" dirty="0"/>
          </a:p>
        </p:txBody>
      </p:sp>
      <p:sp>
        <p:nvSpPr>
          <p:cNvPr id="14"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endParaRPr lang="en-US" dirty="0"/>
          </a:p>
        </p:txBody>
      </p:sp>
    </p:spTree>
    <p:extLst>
      <p:ext uri="{BB962C8B-B14F-4D97-AF65-F5344CB8AC3E}">
        <p14:creationId xmlns:p14="http://schemas.microsoft.com/office/powerpoint/2010/main" val="3356902485"/>
      </p:ext>
    </p:extLst>
  </p:cSld>
  <p:clrMapOvr>
    <a:masterClrMapping/>
  </p:clrMapOvr>
  <p:extLst>
    <p:ext uri="{DCECCB84-F9BA-43D5-87BE-67443E8EF086}">
      <p15:sldGuideLst xmlns:p15="http://schemas.microsoft.com/office/powerpoint/2012/main"/>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Avsnitt - Grön">
    <p:spTree>
      <p:nvGrpSpPr>
        <p:cNvPr id="1" name=""/>
        <p:cNvGrpSpPr/>
        <p:nvPr/>
      </p:nvGrpSpPr>
      <p:grpSpPr>
        <a:xfrm>
          <a:off x="0" y="0"/>
          <a:ext cx="0" cy="0"/>
          <a:chOff x="0" y="0"/>
          <a:chExt cx="0" cy="0"/>
        </a:xfrm>
      </p:grpSpPr>
      <p:sp>
        <p:nvSpPr>
          <p:cNvPr id="11" name="Rektangel 10"/>
          <p:cNvSpPr/>
          <p:nvPr userDrawn="1"/>
        </p:nvSpPr>
        <p:spPr>
          <a:xfrm>
            <a:off x="287338" y="668818"/>
            <a:ext cx="8569325" cy="564315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datum 4"/>
          <p:cNvSpPr>
            <a:spLocks noGrp="1"/>
          </p:cNvSpPr>
          <p:nvPr>
            <p:ph type="dt" sz="half" idx="10"/>
          </p:nvPr>
        </p:nvSpPr>
        <p:spPr/>
        <p:txBody>
          <a:bodyPr/>
          <a:lstStyle/>
          <a:p>
            <a:fld id="{8304514F-16B1-4205-AFA7-1E2F9F4463A3}" type="datetime1">
              <a:rPr lang="sv-SE" smtClean="0"/>
              <a:t>2024-01-19</a:t>
            </a:fld>
            <a:endParaRPr lang="sv-SE" dirty="0"/>
          </a:p>
        </p:txBody>
      </p:sp>
      <p:sp>
        <p:nvSpPr>
          <p:cNvPr id="6" name="Platshållare för sidfot 5"/>
          <p:cNvSpPr>
            <a:spLocks noGrp="1"/>
          </p:cNvSpPr>
          <p:nvPr>
            <p:ph type="ftr" sz="quarter" idx="11"/>
          </p:nvPr>
        </p:nvSpPr>
        <p:spPr/>
        <p:txBody>
          <a:bodyPr/>
          <a:lstStyle/>
          <a:p>
            <a:r>
              <a:rPr lang="sv-SE"/>
              <a:t>27 oktober 2016</a:t>
            </a:r>
            <a:endParaRPr lang="sv-SE" dirty="0"/>
          </a:p>
        </p:txBody>
      </p:sp>
      <p:sp>
        <p:nvSpPr>
          <p:cNvPr id="8" name="Platshållare för bildnummer 7"/>
          <p:cNvSpPr>
            <a:spLocks noGrp="1"/>
          </p:cNvSpPr>
          <p:nvPr>
            <p:ph type="sldNum" sz="quarter" idx="12"/>
          </p:nvPr>
        </p:nvSpPr>
        <p:spPr/>
        <p:txBody>
          <a:bodyPr/>
          <a:lstStyle/>
          <a:p>
            <a:fld id="{D3ED0E79-C485-4358-AA6A-241A5ED8242A}" type="slidenum">
              <a:rPr lang="sv-SE" smtClean="0"/>
              <a:pPr/>
              <a:t>‹#›</a:t>
            </a:fld>
            <a:endParaRPr lang="sv-SE" dirty="0"/>
          </a:p>
        </p:txBody>
      </p:sp>
      <p:sp>
        <p:nvSpPr>
          <p:cNvPr id="9" name="Title 1"/>
          <p:cNvSpPr>
            <a:spLocks noGrp="1"/>
          </p:cNvSpPr>
          <p:nvPr>
            <p:ph type="ctrTitle"/>
          </p:nvPr>
        </p:nvSpPr>
        <p:spPr>
          <a:xfrm>
            <a:off x="1962000" y="1484313"/>
            <a:ext cx="5220000" cy="1561945"/>
          </a:xfrm>
        </p:spPr>
        <p:txBody>
          <a:bodyPr anchor="b">
            <a:noAutofit/>
          </a:bodyPr>
          <a:lstStyle>
            <a:lvl1pPr algn="ctr">
              <a:defRPr sz="2800">
                <a:solidFill>
                  <a:schemeClr val="tx1"/>
                </a:solidFill>
              </a:defRPr>
            </a:lvl1pPr>
          </a:lstStyle>
          <a:p>
            <a:r>
              <a:rPr lang="sv-SE"/>
              <a:t>Klicka här för att ändra format</a:t>
            </a:r>
            <a:endParaRPr lang="en-US" dirty="0"/>
          </a:p>
        </p:txBody>
      </p:sp>
      <p:sp>
        <p:nvSpPr>
          <p:cNvPr id="12"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endParaRPr lang="en-US" dirty="0"/>
          </a:p>
        </p:txBody>
      </p:sp>
    </p:spTree>
    <p:extLst>
      <p:ext uri="{BB962C8B-B14F-4D97-AF65-F5344CB8AC3E}">
        <p14:creationId xmlns:p14="http://schemas.microsoft.com/office/powerpoint/2010/main" val="3915407774"/>
      </p:ext>
    </p:extLst>
  </p:cSld>
  <p:clrMapOvr>
    <a:masterClrMapping/>
  </p:clrMapOvr>
  <p:extLst>
    <p:ext uri="{DCECCB84-F9BA-43D5-87BE-67443E8EF086}">
      <p15:sldGuideLst xmlns:p15="http://schemas.microsoft.com/office/powerpoint/2012/main"/>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Avsnitt - Beige">
    <p:spTree>
      <p:nvGrpSpPr>
        <p:cNvPr id="1" name=""/>
        <p:cNvGrpSpPr/>
        <p:nvPr/>
      </p:nvGrpSpPr>
      <p:grpSpPr>
        <a:xfrm>
          <a:off x="0" y="0"/>
          <a:ext cx="0" cy="0"/>
          <a:chOff x="0" y="0"/>
          <a:chExt cx="0" cy="0"/>
        </a:xfrm>
      </p:grpSpPr>
      <p:sp>
        <p:nvSpPr>
          <p:cNvPr id="11" name="Rektangel 10"/>
          <p:cNvSpPr/>
          <p:nvPr userDrawn="1"/>
        </p:nvSpPr>
        <p:spPr>
          <a:xfrm>
            <a:off x="287338" y="668818"/>
            <a:ext cx="8569325" cy="56431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datum 4"/>
          <p:cNvSpPr>
            <a:spLocks noGrp="1"/>
          </p:cNvSpPr>
          <p:nvPr>
            <p:ph type="dt" sz="half" idx="10"/>
          </p:nvPr>
        </p:nvSpPr>
        <p:spPr/>
        <p:txBody>
          <a:bodyPr/>
          <a:lstStyle/>
          <a:p>
            <a:fld id="{6D847B94-9AC9-499F-B89D-047797619CC6}" type="datetime1">
              <a:rPr lang="sv-SE" smtClean="0"/>
              <a:t>2024-01-19</a:t>
            </a:fld>
            <a:endParaRPr lang="sv-SE" dirty="0"/>
          </a:p>
        </p:txBody>
      </p:sp>
      <p:sp>
        <p:nvSpPr>
          <p:cNvPr id="6" name="Platshållare för sidfot 5"/>
          <p:cNvSpPr>
            <a:spLocks noGrp="1"/>
          </p:cNvSpPr>
          <p:nvPr>
            <p:ph type="ftr" sz="quarter" idx="11"/>
          </p:nvPr>
        </p:nvSpPr>
        <p:spPr/>
        <p:txBody>
          <a:bodyPr/>
          <a:lstStyle/>
          <a:p>
            <a:r>
              <a:rPr lang="sv-SE"/>
              <a:t>27 oktober 2016</a:t>
            </a:r>
            <a:endParaRPr lang="sv-SE" dirty="0"/>
          </a:p>
        </p:txBody>
      </p:sp>
      <p:sp>
        <p:nvSpPr>
          <p:cNvPr id="8" name="Platshållare för bildnummer 7"/>
          <p:cNvSpPr>
            <a:spLocks noGrp="1"/>
          </p:cNvSpPr>
          <p:nvPr>
            <p:ph type="sldNum" sz="quarter" idx="12"/>
          </p:nvPr>
        </p:nvSpPr>
        <p:spPr/>
        <p:txBody>
          <a:bodyPr/>
          <a:lstStyle/>
          <a:p>
            <a:fld id="{D3ED0E79-C485-4358-AA6A-241A5ED8242A}" type="slidenum">
              <a:rPr lang="sv-SE" smtClean="0"/>
              <a:pPr/>
              <a:t>‹#›</a:t>
            </a:fld>
            <a:endParaRPr lang="sv-SE" dirty="0"/>
          </a:p>
        </p:txBody>
      </p:sp>
      <p:sp>
        <p:nvSpPr>
          <p:cNvPr id="9" name="Title 1"/>
          <p:cNvSpPr>
            <a:spLocks noGrp="1"/>
          </p:cNvSpPr>
          <p:nvPr>
            <p:ph type="ctrTitle"/>
          </p:nvPr>
        </p:nvSpPr>
        <p:spPr>
          <a:xfrm>
            <a:off x="1962000" y="1484313"/>
            <a:ext cx="5220000" cy="1561945"/>
          </a:xfrm>
        </p:spPr>
        <p:txBody>
          <a:bodyPr anchor="b">
            <a:noAutofit/>
          </a:bodyPr>
          <a:lstStyle>
            <a:lvl1pPr algn="ctr">
              <a:defRPr sz="2800">
                <a:solidFill>
                  <a:schemeClr val="tx1"/>
                </a:solidFill>
              </a:defRPr>
            </a:lvl1pPr>
          </a:lstStyle>
          <a:p>
            <a:r>
              <a:rPr lang="sv-SE"/>
              <a:t>Klicka här för att ändra format</a:t>
            </a:r>
            <a:endParaRPr lang="en-US" dirty="0"/>
          </a:p>
        </p:txBody>
      </p:sp>
      <p:sp>
        <p:nvSpPr>
          <p:cNvPr id="12"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endParaRPr lang="en-US" dirty="0"/>
          </a:p>
        </p:txBody>
      </p:sp>
    </p:spTree>
    <p:extLst>
      <p:ext uri="{BB962C8B-B14F-4D97-AF65-F5344CB8AC3E}">
        <p14:creationId xmlns:p14="http://schemas.microsoft.com/office/powerpoint/2010/main" val="2390569081"/>
      </p:ext>
    </p:extLst>
  </p:cSld>
  <p:clrMapOvr>
    <a:masterClrMapping/>
  </p:clrMapOvr>
  <p:extLst>
    <p:ext uri="{DCECCB84-F9BA-43D5-87BE-67443E8EF086}">
      <p15:sldGuideLst xmlns:p15="http://schemas.microsoft.com/office/powerpoint/2012/main"/>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Avsnitt - Grå">
    <p:spTree>
      <p:nvGrpSpPr>
        <p:cNvPr id="1" name=""/>
        <p:cNvGrpSpPr/>
        <p:nvPr/>
      </p:nvGrpSpPr>
      <p:grpSpPr>
        <a:xfrm>
          <a:off x="0" y="0"/>
          <a:ext cx="0" cy="0"/>
          <a:chOff x="0" y="0"/>
          <a:chExt cx="0" cy="0"/>
        </a:xfrm>
      </p:grpSpPr>
      <p:sp>
        <p:nvSpPr>
          <p:cNvPr id="11" name="Rektangel 10"/>
          <p:cNvSpPr/>
          <p:nvPr userDrawn="1"/>
        </p:nvSpPr>
        <p:spPr>
          <a:xfrm>
            <a:off x="287338" y="668818"/>
            <a:ext cx="8569325" cy="564315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datum 4"/>
          <p:cNvSpPr>
            <a:spLocks noGrp="1"/>
          </p:cNvSpPr>
          <p:nvPr>
            <p:ph type="dt" sz="half" idx="10"/>
          </p:nvPr>
        </p:nvSpPr>
        <p:spPr/>
        <p:txBody>
          <a:bodyPr/>
          <a:lstStyle/>
          <a:p>
            <a:fld id="{621D5F7C-EAE9-4A4F-8922-1D22DF01F836}" type="datetime1">
              <a:rPr lang="sv-SE" smtClean="0"/>
              <a:t>2024-01-19</a:t>
            </a:fld>
            <a:endParaRPr lang="sv-SE" dirty="0"/>
          </a:p>
        </p:txBody>
      </p:sp>
      <p:sp>
        <p:nvSpPr>
          <p:cNvPr id="6" name="Platshållare för sidfot 5"/>
          <p:cNvSpPr>
            <a:spLocks noGrp="1"/>
          </p:cNvSpPr>
          <p:nvPr>
            <p:ph type="ftr" sz="quarter" idx="11"/>
          </p:nvPr>
        </p:nvSpPr>
        <p:spPr/>
        <p:txBody>
          <a:bodyPr/>
          <a:lstStyle/>
          <a:p>
            <a:r>
              <a:rPr lang="sv-SE"/>
              <a:t>27 oktober 2016</a:t>
            </a:r>
            <a:endParaRPr lang="sv-SE" dirty="0"/>
          </a:p>
        </p:txBody>
      </p:sp>
      <p:sp>
        <p:nvSpPr>
          <p:cNvPr id="8" name="Platshållare för bildnummer 7"/>
          <p:cNvSpPr>
            <a:spLocks noGrp="1"/>
          </p:cNvSpPr>
          <p:nvPr>
            <p:ph type="sldNum" sz="quarter" idx="12"/>
          </p:nvPr>
        </p:nvSpPr>
        <p:spPr/>
        <p:txBody>
          <a:bodyPr/>
          <a:lstStyle/>
          <a:p>
            <a:fld id="{D3ED0E79-C485-4358-AA6A-241A5ED8242A}" type="slidenum">
              <a:rPr lang="sv-SE" smtClean="0"/>
              <a:pPr/>
              <a:t>‹#›</a:t>
            </a:fld>
            <a:endParaRPr lang="sv-SE" dirty="0"/>
          </a:p>
        </p:txBody>
      </p:sp>
      <p:sp>
        <p:nvSpPr>
          <p:cNvPr id="9" name="Title 1"/>
          <p:cNvSpPr>
            <a:spLocks noGrp="1"/>
          </p:cNvSpPr>
          <p:nvPr>
            <p:ph type="ctrTitle"/>
          </p:nvPr>
        </p:nvSpPr>
        <p:spPr>
          <a:xfrm>
            <a:off x="1962000" y="1484313"/>
            <a:ext cx="5220000" cy="1561945"/>
          </a:xfrm>
        </p:spPr>
        <p:txBody>
          <a:bodyPr anchor="b">
            <a:noAutofit/>
          </a:bodyPr>
          <a:lstStyle>
            <a:lvl1pPr algn="ctr">
              <a:defRPr sz="2800">
                <a:solidFill>
                  <a:schemeClr val="tx1"/>
                </a:solidFill>
              </a:defRPr>
            </a:lvl1pPr>
          </a:lstStyle>
          <a:p>
            <a:r>
              <a:rPr lang="sv-SE"/>
              <a:t>Klicka här för att ändra format</a:t>
            </a:r>
            <a:endParaRPr lang="en-US" dirty="0"/>
          </a:p>
        </p:txBody>
      </p:sp>
      <p:sp>
        <p:nvSpPr>
          <p:cNvPr id="12"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endParaRPr lang="en-US" dirty="0"/>
          </a:p>
        </p:txBody>
      </p:sp>
    </p:spTree>
    <p:extLst>
      <p:ext uri="{BB962C8B-B14F-4D97-AF65-F5344CB8AC3E}">
        <p14:creationId xmlns:p14="http://schemas.microsoft.com/office/powerpoint/2010/main" val="3214708026"/>
      </p:ext>
    </p:extLst>
  </p:cSld>
  <p:clrMapOvr>
    <a:masterClrMapping/>
  </p:clrMapOvr>
  <p:extLst>
    <p:ext uri="{DCECCB84-F9BA-43D5-87BE-67443E8EF086}">
      <p15:sldGuideLst xmlns:p15="http://schemas.microsoft.com/office/powerpoint/2012/main"/>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15" name="Rektangel 14"/>
          <p:cNvSpPr/>
          <p:nvPr userDrawn="1"/>
        </p:nvSpPr>
        <p:spPr>
          <a:xfrm>
            <a:off x="188104" y="182880"/>
            <a:ext cx="8773015" cy="64844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6" name="Bildobjekt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00846" y="5322789"/>
            <a:ext cx="2142308" cy="674694"/>
          </a:xfrm>
          <a:prstGeom prst="rect">
            <a:avLst/>
          </a:prstGeom>
        </p:spPr>
      </p:pic>
      <p:sp>
        <p:nvSpPr>
          <p:cNvPr id="6" name="Title 1"/>
          <p:cNvSpPr>
            <a:spLocks noGrp="1"/>
          </p:cNvSpPr>
          <p:nvPr>
            <p:ph type="ctrTitle"/>
          </p:nvPr>
        </p:nvSpPr>
        <p:spPr>
          <a:xfrm>
            <a:off x="1962000" y="1484313"/>
            <a:ext cx="5220000" cy="1561945"/>
          </a:xfrm>
        </p:spPr>
        <p:txBody>
          <a:bodyPr anchor="b">
            <a:normAutofit/>
          </a:bodyPr>
          <a:lstStyle>
            <a:lvl1pPr algn="ctr">
              <a:lnSpc>
                <a:spcPct val="100000"/>
              </a:lnSpc>
              <a:defRPr sz="2800">
                <a:solidFill>
                  <a:schemeClr val="bg1"/>
                </a:solidFill>
              </a:defRPr>
            </a:lvl1pPr>
          </a:lstStyle>
          <a:p>
            <a:r>
              <a:rPr lang="sv-SE"/>
              <a:t>Klicka här för att ändra mall för rubrikformat</a:t>
            </a:r>
            <a:endParaRPr lang="en-US" dirty="0"/>
          </a:p>
        </p:txBody>
      </p:sp>
      <p:sp>
        <p:nvSpPr>
          <p:cNvPr id="7"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Tree>
    <p:extLst>
      <p:ext uri="{BB962C8B-B14F-4D97-AF65-F5344CB8AC3E}">
        <p14:creationId xmlns:p14="http://schemas.microsoft.com/office/powerpoint/2010/main" val="3073892259"/>
      </p:ext>
    </p:extLst>
  </p:cSld>
  <p:clrMapOvr>
    <a:masterClrMapping/>
  </p:clrMapOvr>
  <p:extLst>
    <p:ext uri="{DCECCB84-F9BA-43D5-87BE-67443E8EF086}">
      <p15:sldGuideLst xmlns:p15="http://schemas.microsoft.com/office/powerpoint/2012/main"/>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a:xfrm>
            <a:off x="1245219" y="1818658"/>
            <a:ext cx="6653560" cy="3889654"/>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D7A3B3DD-11D3-46FE-8693-ABC62839DACF}" type="datetimeFigureOut">
              <a:rPr lang="sv-SE" smtClean="0"/>
              <a:t>2024-01-19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3ED0E79-C485-4358-AA6A-241A5ED8242A}" type="slidenum">
              <a:rPr lang="sv-SE" smtClean="0"/>
              <a:t>‹#›</a:t>
            </a:fld>
            <a:endParaRPr lang="sv-SE"/>
          </a:p>
        </p:txBody>
      </p:sp>
      <p:sp>
        <p:nvSpPr>
          <p:cNvPr id="7" name="textruta 6"/>
          <p:cNvSpPr txBox="1"/>
          <p:nvPr userDrawn="1"/>
        </p:nvSpPr>
        <p:spPr>
          <a:xfrm>
            <a:off x="-525538" y="773761"/>
            <a:ext cx="184666" cy="369332"/>
          </a:xfrm>
          <a:prstGeom prst="rect">
            <a:avLst/>
          </a:prstGeom>
          <a:noFill/>
        </p:spPr>
        <p:txBody>
          <a:bodyPr wrap="none" rtlCol="0">
            <a:spAutoFit/>
          </a:bodyPr>
          <a:lstStyle/>
          <a:p>
            <a:endParaRPr lang="sv-SE" dirty="0"/>
          </a:p>
        </p:txBody>
      </p:sp>
      <p:sp>
        <p:nvSpPr>
          <p:cNvPr id="8" name="Title Placeholder 1"/>
          <p:cNvSpPr>
            <a:spLocks noGrp="1"/>
          </p:cNvSpPr>
          <p:nvPr>
            <p:ph type="title"/>
          </p:nvPr>
        </p:nvSpPr>
        <p:spPr>
          <a:xfrm>
            <a:off x="1245221" y="464755"/>
            <a:ext cx="6647364" cy="1080468"/>
          </a:xfrm>
          <a:prstGeom prst="rect">
            <a:avLst/>
          </a:prstGeom>
        </p:spPr>
        <p:txBody>
          <a:bodyPr vert="horz" lIns="0" tIns="0" rIns="0" bIns="0" rtlCol="0" anchor="ctr">
            <a:normAutofit/>
          </a:bodyPr>
          <a:lstStyle/>
          <a:p>
            <a:r>
              <a:rPr lang="sv-SE"/>
              <a:t>Klicka här för att ändra mall för rubrikformat</a:t>
            </a:r>
            <a:endParaRPr lang="en-US" dirty="0"/>
          </a:p>
        </p:txBody>
      </p:sp>
    </p:spTree>
    <p:extLst>
      <p:ext uri="{BB962C8B-B14F-4D97-AF65-F5344CB8AC3E}">
        <p14:creationId xmlns:p14="http://schemas.microsoft.com/office/powerpoint/2010/main" val="423688719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sp>
        <p:nvSpPr>
          <p:cNvPr id="3" name="Content Placeholder 2"/>
          <p:cNvSpPr>
            <a:spLocks noGrp="1"/>
          </p:cNvSpPr>
          <p:nvPr>
            <p:ph idx="1"/>
          </p:nvPr>
        </p:nvSpPr>
        <p:spPr>
          <a:xfrm>
            <a:off x="1245220" y="1842293"/>
            <a:ext cx="3148689" cy="3886956"/>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D7A3B3DD-11D3-46FE-8693-ABC62839DACF}" type="datetimeFigureOut">
              <a:rPr lang="sv-SE" smtClean="0"/>
              <a:t>2024-01-19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3ED0E79-C485-4358-AA6A-241A5ED8242A}" type="slidenum">
              <a:rPr lang="sv-SE" smtClean="0"/>
              <a:t>‹#›</a:t>
            </a:fld>
            <a:endParaRPr lang="sv-SE"/>
          </a:p>
        </p:txBody>
      </p:sp>
      <p:sp>
        <p:nvSpPr>
          <p:cNvPr id="8" name="Content Placeholder 2"/>
          <p:cNvSpPr>
            <a:spLocks noGrp="1"/>
          </p:cNvSpPr>
          <p:nvPr>
            <p:ph idx="13"/>
          </p:nvPr>
        </p:nvSpPr>
        <p:spPr>
          <a:xfrm>
            <a:off x="4744865" y="1842293"/>
            <a:ext cx="3147720" cy="3886956"/>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10" name="Title Placeholder 1"/>
          <p:cNvSpPr>
            <a:spLocks noGrp="1"/>
          </p:cNvSpPr>
          <p:nvPr>
            <p:ph type="title"/>
          </p:nvPr>
        </p:nvSpPr>
        <p:spPr>
          <a:xfrm>
            <a:off x="1245221" y="464755"/>
            <a:ext cx="6647364" cy="1080468"/>
          </a:xfrm>
          <a:prstGeom prst="rect">
            <a:avLst/>
          </a:prstGeom>
        </p:spPr>
        <p:txBody>
          <a:bodyPr vert="horz" lIns="0" tIns="0" rIns="0" bIns="0" rtlCol="0" anchor="ctr">
            <a:normAutofit/>
          </a:bodyPr>
          <a:lstStyle/>
          <a:p>
            <a:r>
              <a:rPr lang="sv-SE"/>
              <a:t>Klicka här för att ändra mall för rubrikformat</a:t>
            </a:r>
            <a:endParaRPr lang="en-US" dirty="0"/>
          </a:p>
        </p:txBody>
      </p:sp>
    </p:spTree>
    <p:extLst>
      <p:ext uri="{BB962C8B-B14F-4D97-AF65-F5344CB8AC3E}">
        <p14:creationId xmlns:p14="http://schemas.microsoft.com/office/powerpoint/2010/main" val="3843919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7A3B3DD-11D3-46FE-8693-ABC62839DACF}" type="datetimeFigureOut">
              <a:rPr lang="sv-SE" smtClean="0"/>
              <a:t>2024-01-19</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D3ED0E79-C485-4358-AA6A-241A5ED8242A}" type="slidenum">
              <a:rPr lang="sv-SE" smtClean="0"/>
              <a:t>‹#›</a:t>
            </a:fld>
            <a:endParaRPr lang="sv-SE"/>
          </a:p>
        </p:txBody>
      </p:sp>
      <p:sp>
        <p:nvSpPr>
          <p:cNvPr id="7" name="Title Placeholder 1"/>
          <p:cNvSpPr>
            <a:spLocks noGrp="1"/>
          </p:cNvSpPr>
          <p:nvPr>
            <p:ph type="title"/>
          </p:nvPr>
        </p:nvSpPr>
        <p:spPr>
          <a:xfrm>
            <a:off x="1245221" y="464755"/>
            <a:ext cx="6647364" cy="1080468"/>
          </a:xfrm>
          <a:prstGeom prst="rect">
            <a:avLst/>
          </a:prstGeom>
        </p:spPr>
        <p:txBody>
          <a:bodyPr vert="horz" lIns="0" tIns="0" rIns="0" bIns="0" rtlCol="0" anchor="ctr">
            <a:normAutofit/>
          </a:bodyPr>
          <a:lstStyle/>
          <a:p>
            <a:r>
              <a:rPr lang="sv-SE"/>
              <a:t>Klicka här för att ändra format</a:t>
            </a:r>
            <a:endParaRPr lang="en-US" dirty="0"/>
          </a:p>
        </p:txBody>
      </p:sp>
    </p:spTree>
    <p:extLst>
      <p:ext uri="{BB962C8B-B14F-4D97-AF65-F5344CB8AC3E}">
        <p14:creationId xmlns:p14="http://schemas.microsoft.com/office/powerpoint/2010/main" val="238118464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7A3B3DD-11D3-46FE-8693-ABC62839DACF}" type="datetimeFigureOut">
              <a:rPr lang="sv-SE" smtClean="0"/>
              <a:t>2024-01-19</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D3ED0E79-C485-4358-AA6A-241A5ED8242A}" type="slidenum">
              <a:rPr lang="sv-SE" smtClean="0"/>
              <a:t>‹#›</a:t>
            </a:fld>
            <a:endParaRPr lang="sv-SE"/>
          </a:p>
        </p:txBody>
      </p:sp>
      <p:sp>
        <p:nvSpPr>
          <p:cNvPr id="7" name="Title Placeholder 1"/>
          <p:cNvSpPr>
            <a:spLocks noGrp="1"/>
          </p:cNvSpPr>
          <p:nvPr>
            <p:ph type="title"/>
          </p:nvPr>
        </p:nvSpPr>
        <p:spPr>
          <a:xfrm>
            <a:off x="1245221" y="464755"/>
            <a:ext cx="6647364" cy="1080468"/>
          </a:xfrm>
          <a:prstGeom prst="rect">
            <a:avLst/>
          </a:prstGeom>
        </p:spPr>
        <p:txBody>
          <a:bodyPr vert="horz" lIns="0" tIns="0" rIns="0" bIns="0" rtlCol="0" anchor="ctr">
            <a:normAutofit/>
          </a:bodyPr>
          <a:lstStyle/>
          <a:p>
            <a:r>
              <a:rPr lang="sv-SE"/>
              <a:t>Klicka här för att ändra mall för rubrikformat</a:t>
            </a:r>
            <a:endParaRPr lang="en-US" dirty="0"/>
          </a:p>
        </p:txBody>
      </p:sp>
    </p:spTree>
    <p:extLst>
      <p:ext uri="{BB962C8B-B14F-4D97-AF65-F5344CB8AC3E}">
        <p14:creationId xmlns:p14="http://schemas.microsoft.com/office/powerpoint/2010/main" val="289803159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A3B3DD-11D3-46FE-8693-ABC62839DACF}" type="datetimeFigureOut">
              <a:rPr lang="sv-SE" smtClean="0"/>
              <a:t>2024-01-19</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D3ED0E79-C485-4358-AA6A-241A5ED8242A}" type="slidenum">
              <a:rPr lang="sv-SE" smtClean="0"/>
              <a:t>‹#›</a:t>
            </a:fld>
            <a:endParaRPr lang="sv-SE"/>
          </a:p>
        </p:txBody>
      </p:sp>
    </p:spTree>
    <p:extLst>
      <p:ext uri="{BB962C8B-B14F-4D97-AF65-F5344CB8AC3E}">
        <p14:creationId xmlns:p14="http://schemas.microsoft.com/office/powerpoint/2010/main" val="209163282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 preserve="1">
  <p:cSld name="Avsnitt">
    <p:spTree>
      <p:nvGrpSpPr>
        <p:cNvPr id="1" name=""/>
        <p:cNvGrpSpPr/>
        <p:nvPr/>
      </p:nvGrpSpPr>
      <p:grpSpPr>
        <a:xfrm>
          <a:off x="0" y="0"/>
          <a:ext cx="0" cy="0"/>
          <a:chOff x="0" y="0"/>
          <a:chExt cx="0" cy="0"/>
        </a:xfrm>
      </p:grpSpPr>
      <p:sp>
        <p:nvSpPr>
          <p:cNvPr id="2" name="Title 1"/>
          <p:cNvSpPr>
            <a:spLocks noGrp="1"/>
          </p:cNvSpPr>
          <p:nvPr>
            <p:ph type="ctrTitle"/>
          </p:nvPr>
        </p:nvSpPr>
        <p:spPr>
          <a:xfrm>
            <a:off x="1962000" y="1484313"/>
            <a:ext cx="5220000" cy="1561945"/>
          </a:xfrm>
        </p:spPr>
        <p:txBody>
          <a:bodyPr anchor="b">
            <a:normAutofit/>
          </a:bodyPr>
          <a:lstStyle>
            <a:lvl1pPr algn="ctr">
              <a:defRPr sz="2800">
                <a:solidFill>
                  <a:schemeClr val="tx1"/>
                </a:solidFill>
              </a:defRPr>
            </a:lvl1pPr>
          </a:lstStyle>
          <a:p>
            <a:r>
              <a:rPr lang="sv-SE"/>
              <a:t>Klicka här för att ändra mall för rubrikformat</a:t>
            </a:r>
            <a:endParaRPr lang="en-US" dirty="0"/>
          </a:p>
        </p:txBody>
      </p:sp>
      <p:sp>
        <p:nvSpPr>
          <p:cNvPr id="3"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
        <p:nvSpPr>
          <p:cNvPr id="5" name="Platshållare för datum 4"/>
          <p:cNvSpPr>
            <a:spLocks noGrp="1"/>
          </p:cNvSpPr>
          <p:nvPr>
            <p:ph type="dt" sz="half" idx="10"/>
          </p:nvPr>
        </p:nvSpPr>
        <p:spPr/>
        <p:txBody>
          <a:bodyPr/>
          <a:lstStyle/>
          <a:p>
            <a:fld id="{D7A3B3DD-11D3-46FE-8693-ABC62839DACF}" type="datetimeFigureOut">
              <a:rPr lang="sv-SE" smtClean="0"/>
              <a:pPr/>
              <a:t>2024-01-19</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8" name="Platshållare för bildnummer 7"/>
          <p:cNvSpPr>
            <a:spLocks noGrp="1"/>
          </p:cNvSpPr>
          <p:nvPr>
            <p:ph type="sldNum" sz="quarter" idx="12"/>
          </p:nvPr>
        </p:nvSpPr>
        <p:spPr/>
        <p:txBody>
          <a:bodyPr/>
          <a:lstStyle/>
          <a:p>
            <a:fld id="{D3ED0E79-C485-4358-AA6A-241A5ED8242A}" type="slidenum">
              <a:rPr lang="sv-SE" smtClean="0"/>
              <a:pPr/>
              <a:t>‹#›</a:t>
            </a:fld>
            <a:endParaRPr lang="sv-SE" dirty="0"/>
          </a:p>
        </p:txBody>
      </p:sp>
    </p:spTree>
    <p:extLst>
      <p:ext uri="{BB962C8B-B14F-4D97-AF65-F5344CB8AC3E}">
        <p14:creationId xmlns:p14="http://schemas.microsoft.com/office/powerpoint/2010/main" val="2587417909"/>
      </p:ext>
    </p:extLst>
  </p:cSld>
  <p:clrMapOvr>
    <a:masterClrMapping/>
  </p:clrMapOvr>
  <p:extLst>
    <p:ext uri="{DCECCB84-F9BA-43D5-87BE-67443E8EF086}">
      <p15:sldGuideLst xmlns:p15="http://schemas.microsoft.com/office/powerpoint/2012/main"/>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Start- och slutsida Svart">
    <p:spTree>
      <p:nvGrpSpPr>
        <p:cNvPr id="1" name=""/>
        <p:cNvGrpSpPr/>
        <p:nvPr/>
      </p:nvGrpSpPr>
      <p:grpSpPr>
        <a:xfrm>
          <a:off x="0" y="0"/>
          <a:ext cx="0" cy="0"/>
          <a:chOff x="0" y="0"/>
          <a:chExt cx="0" cy="0"/>
        </a:xfrm>
      </p:grpSpPr>
      <p:sp>
        <p:nvSpPr>
          <p:cNvPr id="15" name="Rektangel 14"/>
          <p:cNvSpPr/>
          <p:nvPr userDrawn="1"/>
        </p:nvSpPr>
        <p:spPr>
          <a:xfrm>
            <a:off x="188104" y="182880"/>
            <a:ext cx="8773015" cy="648440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6" name="Bildobjekt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00846" y="5322789"/>
            <a:ext cx="2142308" cy="674694"/>
          </a:xfrm>
          <a:prstGeom prst="rect">
            <a:avLst/>
          </a:prstGeom>
        </p:spPr>
      </p:pic>
      <p:sp>
        <p:nvSpPr>
          <p:cNvPr id="6" name="Title 1"/>
          <p:cNvSpPr>
            <a:spLocks noGrp="1"/>
          </p:cNvSpPr>
          <p:nvPr>
            <p:ph type="ctrTitle"/>
          </p:nvPr>
        </p:nvSpPr>
        <p:spPr>
          <a:xfrm>
            <a:off x="1962000" y="1484313"/>
            <a:ext cx="5220000" cy="1561945"/>
          </a:xfrm>
        </p:spPr>
        <p:txBody>
          <a:bodyPr anchor="b">
            <a:normAutofit/>
          </a:bodyPr>
          <a:lstStyle>
            <a:lvl1pPr algn="ctr">
              <a:defRPr sz="2800">
                <a:solidFill>
                  <a:schemeClr val="bg1"/>
                </a:solidFill>
              </a:defRPr>
            </a:lvl1pPr>
          </a:lstStyle>
          <a:p>
            <a:r>
              <a:rPr lang="sv-SE"/>
              <a:t>Klicka här för att ändra mall för rubrikformat</a:t>
            </a:r>
            <a:endParaRPr lang="en-US" dirty="0"/>
          </a:p>
        </p:txBody>
      </p:sp>
      <p:sp>
        <p:nvSpPr>
          <p:cNvPr id="7"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Tree>
    <p:extLst>
      <p:ext uri="{BB962C8B-B14F-4D97-AF65-F5344CB8AC3E}">
        <p14:creationId xmlns:p14="http://schemas.microsoft.com/office/powerpoint/2010/main" val="2064163337"/>
      </p:ext>
    </p:extLst>
  </p:cSld>
  <p:clrMapOvr>
    <a:masterClrMapping/>
  </p:clrMapOvr>
  <p:extLst>
    <p:ext uri="{DCECCB84-F9BA-43D5-87BE-67443E8EF086}">
      <p15:sldGuideLst xmlns:p15="http://schemas.microsoft.com/office/powerpoint/2012/main">
        <p15:guide id="1" pos="5760">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Start- och slutsida Rosa">
    <p:spTree>
      <p:nvGrpSpPr>
        <p:cNvPr id="1" name=""/>
        <p:cNvGrpSpPr/>
        <p:nvPr/>
      </p:nvGrpSpPr>
      <p:grpSpPr>
        <a:xfrm>
          <a:off x="0" y="0"/>
          <a:ext cx="0" cy="0"/>
          <a:chOff x="0" y="0"/>
          <a:chExt cx="0" cy="0"/>
        </a:xfrm>
      </p:grpSpPr>
      <p:sp>
        <p:nvSpPr>
          <p:cNvPr id="11" name="Rektangel 10"/>
          <p:cNvSpPr/>
          <p:nvPr userDrawn="1"/>
        </p:nvSpPr>
        <p:spPr>
          <a:xfrm>
            <a:off x="188104" y="182880"/>
            <a:ext cx="8773015" cy="64844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Bildobjekt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00847" y="5322789"/>
            <a:ext cx="2142307" cy="674694"/>
          </a:xfrm>
          <a:prstGeom prst="rect">
            <a:avLst/>
          </a:prstGeom>
        </p:spPr>
      </p:pic>
      <p:sp>
        <p:nvSpPr>
          <p:cNvPr id="7" name="Title 1"/>
          <p:cNvSpPr>
            <a:spLocks noGrp="1"/>
          </p:cNvSpPr>
          <p:nvPr>
            <p:ph type="ctrTitle"/>
          </p:nvPr>
        </p:nvSpPr>
        <p:spPr>
          <a:xfrm>
            <a:off x="1962000" y="1484313"/>
            <a:ext cx="5220000" cy="1561945"/>
          </a:xfrm>
        </p:spPr>
        <p:txBody>
          <a:bodyPr anchor="b">
            <a:normAutofit/>
          </a:bodyPr>
          <a:lstStyle>
            <a:lvl1pPr algn="ctr">
              <a:defRPr sz="2800">
                <a:solidFill>
                  <a:schemeClr val="tx1"/>
                </a:solidFill>
              </a:defRPr>
            </a:lvl1pPr>
          </a:lstStyle>
          <a:p>
            <a:r>
              <a:rPr lang="sv-SE"/>
              <a:t>Klicka här för att ändra mall för rubrikformat</a:t>
            </a:r>
            <a:endParaRPr lang="en-US" dirty="0"/>
          </a:p>
        </p:txBody>
      </p:sp>
      <p:sp>
        <p:nvSpPr>
          <p:cNvPr id="8"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Tree>
    <p:extLst>
      <p:ext uri="{BB962C8B-B14F-4D97-AF65-F5344CB8AC3E}">
        <p14:creationId xmlns:p14="http://schemas.microsoft.com/office/powerpoint/2010/main" val="1409551660"/>
      </p:ext>
    </p:extLst>
  </p:cSld>
  <p:clrMapOvr>
    <a:masterClrMapping/>
  </p:clrMapOvr>
  <p:extLst>
    <p:ext uri="{DCECCB84-F9BA-43D5-87BE-67443E8EF086}">
      <p15:sldGuideLst xmlns:p15="http://schemas.microsoft.com/office/powerpoint/2012/main"/>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Start- och slutsida Grön">
    <p:spTree>
      <p:nvGrpSpPr>
        <p:cNvPr id="1" name=""/>
        <p:cNvGrpSpPr/>
        <p:nvPr/>
      </p:nvGrpSpPr>
      <p:grpSpPr>
        <a:xfrm>
          <a:off x="0" y="0"/>
          <a:ext cx="0" cy="0"/>
          <a:chOff x="0" y="0"/>
          <a:chExt cx="0" cy="0"/>
        </a:xfrm>
      </p:grpSpPr>
      <p:sp>
        <p:nvSpPr>
          <p:cNvPr id="11" name="Rektangel 10"/>
          <p:cNvSpPr/>
          <p:nvPr userDrawn="1"/>
        </p:nvSpPr>
        <p:spPr>
          <a:xfrm>
            <a:off x="188104" y="182880"/>
            <a:ext cx="8773015" cy="648440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Bildobjekt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00847" y="5322789"/>
            <a:ext cx="2142307" cy="674694"/>
          </a:xfrm>
          <a:prstGeom prst="rect">
            <a:avLst/>
          </a:prstGeom>
        </p:spPr>
      </p:pic>
      <p:sp>
        <p:nvSpPr>
          <p:cNvPr id="9" name="Title 1"/>
          <p:cNvSpPr>
            <a:spLocks noGrp="1"/>
          </p:cNvSpPr>
          <p:nvPr>
            <p:ph type="ctrTitle"/>
          </p:nvPr>
        </p:nvSpPr>
        <p:spPr>
          <a:xfrm>
            <a:off x="1962000" y="1484313"/>
            <a:ext cx="5220000" cy="1561945"/>
          </a:xfrm>
        </p:spPr>
        <p:txBody>
          <a:bodyPr anchor="b">
            <a:normAutofit/>
          </a:bodyPr>
          <a:lstStyle>
            <a:lvl1pPr algn="ctr">
              <a:defRPr sz="2800">
                <a:solidFill>
                  <a:schemeClr val="tx1"/>
                </a:solidFill>
              </a:defRPr>
            </a:lvl1pPr>
          </a:lstStyle>
          <a:p>
            <a:r>
              <a:rPr lang="sv-SE"/>
              <a:t>Klicka här för att ändra mall för rubrikformat</a:t>
            </a:r>
            <a:endParaRPr lang="en-US" dirty="0"/>
          </a:p>
        </p:txBody>
      </p:sp>
      <p:sp>
        <p:nvSpPr>
          <p:cNvPr id="10"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Tree>
    <p:extLst>
      <p:ext uri="{BB962C8B-B14F-4D97-AF65-F5344CB8AC3E}">
        <p14:creationId xmlns:p14="http://schemas.microsoft.com/office/powerpoint/2010/main" val="460452836"/>
      </p:ext>
    </p:extLst>
  </p:cSld>
  <p:clrMapOvr>
    <a:masterClrMapping/>
  </p:clrMapOvr>
  <p:extLst>
    <p:ext uri="{DCECCB84-F9BA-43D5-87BE-67443E8EF086}">
      <p15:sldGuideLst xmlns:p15="http://schemas.microsoft.com/office/powerpoint/2012/main"/>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Start- och slutsida Beige">
    <p:spTree>
      <p:nvGrpSpPr>
        <p:cNvPr id="1" name=""/>
        <p:cNvGrpSpPr/>
        <p:nvPr/>
      </p:nvGrpSpPr>
      <p:grpSpPr>
        <a:xfrm>
          <a:off x="0" y="0"/>
          <a:ext cx="0" cy="0"/>
          <a:chOff x="0" y="0"/>
          <a:chExt cx="0" cy="0"/>
        </a:xfrm>
      </p:grpSpPr>
      <p:sp>
        <p:nvSpPr>
          <p:cNvPr id="11" name="Rektangel 10"/>
          <p:cNvSpPr/>
          <p:nvPr userDrawn="1"/>
        </p:nvSpPr>
        <p:spPr>
          <a:xfrm>
            <a:off x="188104" y="182880"/>
            <a:ext cx="8773015" cy="648440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Bildobjekt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00671" y="5322789"/>
            <a:ext cx="2142307" cy="674694"/>
          </a:xfrm>
          <a:prstGeom prst="rect">
            <a:avLst/>
          </a:prstGeom>
        </p:spPr>
      </p:pic>
      <p:sp>
        <p:nvSpPr>
          <p:cNvPr id="7" name="Title 1"/>
          <p:cNvSpPr>
            <a:spLocks noGrp="1"/>
          </p:cNvSpPr>
          <p:nvPr>
            <p:ph type="ctrTitle"/>
          </p:nvPr>
        </p:nvSpPr>
        <p:spPr>
          <a:xfrm>
            <a:off x="1962000" y="1484313"/>
            <a:ext cx="5220000" cy="1561945"/>
          </a:xfrm>
        </p:spPr>
        <p:txBody>
          <a:bodyPr anchor="b">
            <a:normAutofit/>
          </a:bodyPr>
          <a:lstStyle>
            <a:lvl1pPr algn="ctr">
              <a:defRPr sz="2800">
                <a:solidFill>
                  <a:schemeClr val="tx1"/>
                </a:solidFill>
              </a:defRPr>
            </a:lvl1pPr>
          </a:lstStyle>
          <a:p>
            <a:r>
              <a:rPr lang="sv-SE"/>
              <a:t>Klicka här för att ändra mall för rubrikformat</a:t>
            </a:r>
            <a:endParaRPr lang="en-US" dirty="0"/>
          </a:p>
        </p:txBody>
      </p:sp>
      <p:sp>
        <p:nvSpPr>
          <p:cNvPr id="8"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Tree>
    <p:extLst>
      <p:ext uri="{BB962C8B-B14F-4D97-AF65-F5344CB8AC3E}">
        <p14:creationId xmlns:p14="http://schemas.microsoft.com/office/powerpoint/2010/main" val="1597436349"/>
      </p:ext>
    </p:extLst>
  </p:cSld>
  <p:clrMapOvr>
    <a:masterClrMapping/>
  </p:clrMapOvr>
  <p:extLst>
    <p:ext uri="{DCECCB84-F9BA-43D5-87BE-67443E8EF086}">
      <p15:sldGuideLst xmlns:p15="http://schemas.microsoft.com/office/powerpoint/2012/main"/>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Start- och slutsida Grå">
    <p:spTree>
      <p:nvGrpSpPr>
        <p:cNvPr id="1" name=""/>
        <p:cNvGrpSpPr/>
        <p:nvPr/>
      </p:nvGrpSpPr>
      <p:grpSpPr>
        <a:xfrm>
          <a:off x="0" y="0"/>
          <a:ext cx="0" cy="0"/>
          <a:chOff x="0" y="0"/>
          <a:chExt cx="0" cy="0"/>
        </a:xfrm>
      </p:grpSpPr>
      <p:sp>
        <p:nvSpPr>
          <p:cNvPr id="11" name="Rektangel 10"/>
          <p:cNvSpPr/>
          <p:nvPr userDrawn="1"/>
        </p:nvSpPr>
        <p:spPr>
          <a:xfrm>
            <a:off x="188104" y="182880"/>
            <a:ext cx="8773015" cy="648440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Bildobjekt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00847" y="5322789"/>
            <a:ext cx="2142307" cy="674694"/>
          </a:xfrm>
          <a:prstGeom prst="rect">
            <a:avLst/>
          </a:prstGeom>
        </p:spPr>
      </p:pic>
      <p:sp>
        <p:nvSpPr>
          <p:cNvPr id="7" name="Title 1"/>
          <p:cNvSpPr>
            <a:spLocks noGrp="1"/>
          </p:cNvSpPr>
          <p:nvPr>
            <p:ph type="ctrTitle"/>
          </p:nvPr>
        </p:nvSpPr>
        <p:spPr>
          <a:xfrm>
            <a:off x="1962000" y="1484313"/>
            <a:ext cx="5220000" cy="1561945"/>
          </a:xfrm>
        </p:spPr>
        <p:txBody>
          <a:bodyPr anchor="b">
            <a:normAutofit/>
          </a:bodyPr>
          <a:lstStyle>
            <a:lvl1pPr algn="ctr">
              <a:defRPr sz="2800">
                <a:solidFill>
                  <a:schemeClr val="tx1"/>
                </a:solidFill>
              </a:defRPr>
            </a:lvl1pPr>
          </a:lstStyle>
          <a:p>
            <a:r>
              <a:rPr lang="sv-SE"/>
              <a:t>Klicka här för att ändra mall för rubrikformat</a:t>
            </a:r>
            <a:endParaRPr lang="en-US" dirty="0"/>
          </a:p>
        </p:txBody>
      </p:sp>
      <p:sp>
        <p:nvSpPr>
          <p:cNvPr id="8"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Tree>
    <p:extLst>
      <p:ext uri="{BB962C8B-B14F-4D97-AF65-F5344CB8AC3E}">
        <p14:creationId xmlns:p14="http://schemas.microsoft.com/office/powerpoint/2010/main" val="299441373"/>
      </p:ext>
    </p:extLst>
  </p:cSld>
  <p:clrMapOvr>
    <a:masterClrMapping/>
  </p:clrMapOvr>
  <p:extLst>
    <p:ext uri="{DCECCB84-F9BA-43D5-87BE-67443E8EF086}">
      <p15:sldGuideLst xmlns:p15="http://schemas.microsoft.com/office/powerpoint/2012/main"/>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Startsida Bildbakgrund">
    <p:spTree>
      <p:nvGrpSpPr>
        <p:cNvPr id="1" name=""/>
        <p:cNvGrpSpPr/>
        <p:nvPr/>
      </p:nvGrpSpPr>
      <p:grpSpPr>
        <a:xfrm>
          <a:off x="0" y="0"/>
          <a:ext cx="0" cy="0"/>
          <a:chOff x="0" y="0"/>
          <a:chExt cx="0" cy="0"/>
        </a:xfrm>
      </p:grpSpPr>
      <p:sp>
        <p:nvSpPr>
          <p:cNvPr id="8" name="Rektangel 7"/>
          <p:cNvSpPr/>
          <p:nvPr userDrawn="1"/>
        </p:nvSpPr>
        <p:spPr>
          <a:xfrm>
            <a:off x="188104" y="182880"/>
            <a:ext cx="8773015" cy="5430373"/>
          </a:xfrm>
          <a:prstGeom prst="rect">
            <a:avLst/>
          </a:prstGeom>
          <a:blipFill>
            <a:blip r:embed="rId2" cstate="email">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objekt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00847" y="5882422"/>
            <a:ext cx="2142307" cy="674694"/>
          </a:xfrm>
          <a:prstGeom prst="rect">
            <a:avLst/>
          </a:prstGeom>
        </p:spPr>
      </p:pic>
      <p:sp>
        <p:nvSpPr>
          <p:cNvPr id="7" name="Title 1"/>
          <p:cNvSpPr>
            <a:spLocks noGrp="1"/>
          </p:cNvSpPr>
          <p:nvPr>
            <p:ph type="ctrTitle" hasCustomPrompt="1"/>
          </p:nvPr>
        </p:nvSpPr>
        <p:spPr>
          <a:xfrm>
            <a:off x="1962000" y="1484313"/>
            <a:ext cx="5220000" cy="1561945"/>
          </a:xfrm>
        </p:spPr>
        <p:txBody>
          <a:bodyPr anchor="b">
            <a:normAutofit/>
          </a:bodyPr>
          <a:lstStyle>
            <a:lvl1pPr algn="ctr">
              <a:defRPr sz="2800">
                <a:solidFill>
                  <a:schemeClr val="bg1"/>
                </a:solidFill>
              </a:defRPr>
            </a:lvl1pPr>
          </a:lstStyle>
          <a:p>
            <a:r>
              <a:rPr lang="sv-SE" dirty="0"/>
              <a:t>Lägg till en rubrik</a:t>
            </a:r>
            <a:endParaRPr lang="en-US" dirty="0"/>
          </a:p>
        </p:txBody>
      </p:sp>
      <p:sp>
        <p:nvSpPr>
          <p:cNvPr id="10" name="Subtitle 2"/>
          <p:cNvSpPr>
            <a:spLocks noGrp="1"/>
          </p:cNvSpPr>
          <p:nvPr>
            <p:ph type="subTitle" idx="1" hasCustomPrompt="1"/>
          </p:nvPr>
        </p:nvSpPr>
        <p:spPr>
          <a:xfrm>
            <a:off x="1962000" y="3284539"/>
            <a:ext cx="5220000" cy="1083680"/>
          </a:xfrm>
        </p:spPr>
        <p:txBody>
          <a:bodyPr>
            <a:normAutofit/>
          </a:bodyPr>
          <a:lstStyle>
            <a:lvl1pPr marL="0" indent="0" algn="ctr">
              <a:lnSpc>
                <a:spcPct val="100000"/>
              </a:lnSpc>
              <a:buNone/>
              <a:defRPr sz="1800" b="1" baseline="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för att lägga till underrubrik, tänk dock på att inte använda denna layout som slutsida</a:t>
            </a:r>
            <a:endParaRPr lang="en-US" dirty="0"/>
          </a:p>
        </p:txBody>
      </p:sp>
    </p:spTree>
    <p:extLst>
      <p:ext uri="{BB962C8B-B14F-4D97-AF65-F5344CB8AC3E}">
        <p14:creationId xmlns:p14="http://schemas.microsoft.com/office/powerpoint/2010/main" val="1355414688"/>
      </p:ext>
    </p:extLst>
  </p:cSld>
  <p:clrMapOvr>
    <a:masterClrMapping/>
  </p:clrMapOvr>
  <p:extLst>
    <p:ext uri="{DCECCB84-F9BA-43D5-87BE-67443E8EF086}">
      <p15:sldGuideLst xmlns:p15="http://schemas.microsoft.com/office/powerpoint/2012/main"/>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Avsnitt - Svart">
    <p:spTree>
      <p:nvGrpSpPr>
        <p:cNvPr id="1" name=""/>
        <p:cNvGrpSpPr/>
        <p:nvPr/>
      </p:nvGrpSpPr>
      <p:grpSpPr>
        <a:xfrm>
          <a:off x="0" y="0"/>
          <a:ext cx="0" cy="0"/>
          <a:chOff x="0" y="0"/>
          <a:chExt cx="0" cy="0"/>
        </a:xfrm>
      </p:grpSpPr>
      <p:sp>
        <p:nvSpPr>
          <p:cNvPr id="11" name="Rektangel 10"/>
          <p:cNvSpPr/>
          <p:nvPr userDrawn="1"/>
        </p:nvSpPr>
        <p:spPr>
          <a:xfrm>
            <a:off x="287338" y="307049"/>
            <a:ext cx="8569325" cy="54123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datum 4"/>
          <p:cNvSpPr>
            <a:spLocks noGrp="1"/>
          </p:cNvSpPr>
          <p:nvPr>
            <p:ph type="dt" sz="half" idx="10"/>
          </p:nvPr>
        </p:nvSpPr>
        <p:spPr/>
        <p:txBody>
          <a:bodyPr/>
          <a:lstStyle/>
          <a:p>
            <a:fld id="{D7A3B3DD-11D3-46FE-8693-ABC62839DACF}" type="datetimeFigureOut">
              <a:rPr lang="sv-SE" smtClean="0"/>
              <a:pPr/>
              <a:t>2024-01-19</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8" name="Platshållare för bildnummer 7"/>
          <p:cNvSpPr>
            <a:spLocks noGrp="1"/>
          </p:cNvSpPr>
          <p:nvPr>
            <p:ph type="sldNum" sz="quarter" idx="12"/>
          </p:nvPr>
        </p:nvSpPr>
        <p:spPr/>
        <p:txBody>
          <a:bodyPr/>
          <a:lstStyle/>
          <a:p>
            <a:fld id="{D3ED0E79-C485-4358-AA6A-241A5ED8242A}" type="slidenum">
              <a:rPr lang="sv-SE" smtClean="0"/>
              <a:pPr/>
              <a:t>‹#›</a:t>
            </a:fld>
            <a:endParaRPr lang="sv-SE" dirty="0"/>
          </a:p>
        </p:txBody>
      </p:sp>
      <p:sp>
        <p:nvSpPr>
          <p:cNvPr id="9" name="Title 1"/>
          <p:cNvSpPr>
            <a:spLocks noGrp="1"/>
          </p:cNvSpPr>
          <p:nvPr>
            <p:ph type="ctrTitle"/>
          </p:nvPr>
        </p:nvSpPr>
        <p:spPr>
          <a:xfrm>
            <a:off x="1962000" y="1484313"/>
            <a:ext cx="5220000" cy="1561945"/>
          </a:xfrm>
        </p:spPr>
        <p:txBody>
          <a:bodyPr anchor="b">
            <a:normAutofit/>
          </a:bodyPr>
          <a:lstStyle>
            <a:lvl1pPr algn="ctr">
              <a:defRPr sz="2800">
                <a:solidFill>
                  <a:schemeClr val="bg1"/>
                </a:solidFill>
              </a:defRPr>
            </a:lvl1pPr>
          </a:lstStyle>
          <a:p>
            <a:r>
              <a:rPr lang="sv-SE"/>
              <a:t>Klicka här för att ändra mall för rubrikformat</a:t>
            </a:r>
            <a:endParaRPr lang="en-US" dirty="0"/>
          </a:p>
        </p:txBody>
      </p:sp>
      <p:sp>
        <p:nvSpPr>
          <p:cNvPr id="12"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Tree>
    <p:extLst>
      <p:ext uri="{BB962C8B-B14F-4D97-AF65-F5344CB8AC3E}">
        <p14:creationId xmlns:p14="http://schemas.microsoft.com/office/powerpoint/2010/main" val="242456938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A3B3DD-11D3-46FE-8693-ABC62839DACF}" type="datetimeFigureOut">
              <a:rPr lang="sv-SE" smtClean="0"/>
              <a:t>2024-01-19</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D3ED0E79-C485-4358-AA6A-241A5ED8242A}" type="slidenum">
              <a:rPr lang="sv-SE" smtClean="0"/>
              <a:t>‹#›</a:t>
            </a:fld>
            <a:endParaRPr lang="sv-SE"/>
          </a:p>
        </p:txBody>
      </p:sp>
    </p:spTree>
    <p:extLst>
      <p:ext uri="{BB962C8B-B14F-4D97-AF65-F5344CB8AC3E}">
        <p14:creationId xmlns:p14="http://schemas.microsoft.com/office/powerpoint/2010/main" val="284296945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Avsnitt - Blå">
    <p:spTree>
      <p:nvGrpSpPr>
        <p:cNvPr id="1" name=""/>
        <p:cNvGrpSpPr/>
        <p:nvPr/>
      </p:nvGrpSpPr>
      <p:grpSpPr>
        <a:xfrm>
          <a:off x="0" y="0"/>
          <a:ext cx="0" cy="0"/>
          <a:chOff x="0" y="0"/>
          <a:chExt cx="0" cy="0"/>
        </a:xfrm>
      </p:grpSpPr>
      <p:sp>
        <p:nvSpPr>
          <p:cNvPr id="11" name="Rektangel 10"/>
          <p:cNvSpPr/>
          <p:nvPr userDrawn="1"/>
        </p:nvSpPr>
        <p:spPr>
          <a:xfrm>
            <a:off x="287338" y="313664"/>
            <a:ext cx="8569325" cy="54393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datum 4"/>
          <p:cNvSpPr>
            <a:spLocks noGrp="1"/>
          </p:cNvSpPr>
          <p:nvPr>
            <p:ph type="dt" sz="half" idx="10"/>
          </p:nvPr>
        </p:nvSpPr>
        <p:spPr/>
        <p:txBody>
          <a:bodyPr/>
          <a:lstStyle/>
          <a:p>
            <a:fld id="{D7A3B3DD-11D3-46FE-8693-ABC62839DACF}" type="datetimeFigureOut">
              <a:rPr lang="sv-SE" smtClean="0"/>
              <a:pPr/>
              <a:t>2024-01-19</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8" name="Platshållare för bildnummer 7"/>
          <p:cNvSpPr>
            <a:spLocks noGrp="1"/>
          </p:cNvSpPr>
          <p:nvPr>
            <p:ph type="sldNum" sz="quarter" idx="12"/>
          </p:nvPr>
        </p:nvSpPr>
        <p:spPr/>
        <p:txBody>
          <a:bodyPr/>
          <a:lstStyle/>
          <a:p>
            <a:fld id="{D3ED0E79-C485-4358-AA6A-241A5ED8242A}" type="slidenum">
              <a:rPr lang="sv-SE" smtClean="0"/>
              <a:pPr/>
              <a:t>‹#›</a:t>
            </a:fld>
            <a:endParaRPr lang="sv-SE" dirty="0"/>
          </a:p>
        </p:txBody>
      </p:sp>
      <p:sp>
        <p:nvSpPr>
          <p:cNvPr id="9" name="Title 1"/>
          <p:cNvSpPr>
            <a:spLocks noGrp="1"/>
          </p:cNvSpPr>
          <p:nvPr>
            <p:ph type="ctrTitle"/>
          </p:nvPr>
        </p:nvSpPr>
        <p:spPr>
          <a:xfrm>
            <a:off x="1962000" y="1484313"/>
            <a:ext cx="5220000" cy="1561945"/>
          </a:xfrm>
        </p:spPr>
        <p:txBody>
          <a:bodyPr anchor="b">
            <a:normAutofit/>
          </a:bodyPr>
          <a:lstStyle>
            <a:lvl1pPr algn="ctr">
              <a:defRPr sz="2800">
                <a:solidFill>
                  <a:schemeClr val="bg1"/>
                </a:solidFill>
              </a:defRPr>
            </a:lvl1pPr>
          </a:lstStyle>
          <a:p>
            <a:r>
              <a:rPr lang="sv-SE"/>
              <a:t>Klicka här för att ändra mall för rubrikformat</a:t>
            </a:r>
            <a:endParaRPr lang="en-US" dirty="0"/>
          </a:p>
        </p:txBody>
      </p:sp>
      <p:sp>
        <p:nvSpPr>
          <p:cNvPr id="12"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Tree>
    <p:extLst>
      <p:ext uri="{BB962C8B-B14F-4D97-AF65-F5344CB8AC3E}">
        <p14:creationId xmlns:p14="http://schemas.microsoft.com/office/powerpoint/2010/main" val="3786378008"/>
      </p:ext>
    </p:extLst>
  </p:cSld>
  <p:clrMapOvr>
    <a:masterClrMapping/>
  </p:clrMapOvr>
  <p:extLst>
    <p:ext uri="{DCECCB84-F9BA-43D5-87BE-67443E8EF086}">
      <p15:sldGuideLst xmlns:p15="http://schemas.microsoft.com/office/powerpoint/2012/main"/>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Avsnitt - Rosa">
    <p:spTree>
      <p:nvGrpSpPr>
        <p:cNvPr id="1" name=""/>
        <p:cNvGrpSpPr/>
        <p:nvPr/>
      </p:nvGrpSpPr>
      <p:grpSpPr>
        <a:xfrm>
          <a:off x="0" y="0"/>
          <a:ext cx="0" cy="0"/>
          <a:chOff x="0" y="0"/>
          <a:chExt cx="0" cy="0"/>
        </a:xfrm>
      </p:grpSpPr>
      <p:sp>
        <p:nvSpPr>
          <p:cNvPr id="11" name="Rektangel 10"/>
          <p:cNvSpPr/>
          <p:nvPr userDrawn="1"/>
        </p:nvSpPr>
        <p:spPr>
          <a:xfrm>
            <a:off x="294316" y="306685"/>
            <a:ext cx="8569325" cy="54211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datum 4"/>
          <p:cNvSpPr>
            <a:spLocks noGrp="1"/>
          </p:cNvSpPr>
          <p:nvPr>
            <p:ph type="dt" sz="half" idx="10"/>
          </p:nvPr>
        </p:nvSpPr>
        <p:spPr/>
        <p:txBody>
          <a:bodyPr/>
          <a:lstStyle/>
          <a:p>
            <a:fld id="{D7A3B3DD-11D3-46FE-8693-ABC62839DACF}" type="datetimeFigureOut">
              <a:rPr lang="sv-SE" smtClean="0"/>
              <a:pPr/>
              <a:t>2024-01-19</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8" name="Platshållare för bildnummer 7"/>
          <p:cNvSpPr>
            <a:spLocks noGrp="1"/>
          </p:cNvSpPr>
          <p:nvPr>
            <p:ph type="sldNum" sz="quarter" idx="12"/>
          </p:nvPr>
        </p:nvSpPr>
        <p:spPr/>
        <p:txBody>
          <a:bodyPr/>
          <a:lstStyle/>
          <a:p>
            <a:fld id="{D3ED0E79-C485-4358-AA6A-241A5ED8242A}" type="slidenum">
              <a:rPr lang="sv-SE" smtClean="0"/>
              <a:pPr/>
              <a:t>‹#›</a:t>
            </a:fld>
            <a:endParaRPr lang="sv-SE" dirty="0"/>
          </a:p>
        </p:txBody>
      </p:sp>
      <p:sp>
        <p:nvSpPr>
          <p:cNvPr id="13" name="Title 1"/>
          <p:cNvSpPr>
            <a:spLocks noGrp="1"/>
          </p:cNvSpPr>
          <p:nvPr>
            <p:ph type="ctrTitle"/>
          </p:nvPr>
        </p:nvSpPr>
        <p:spPr>
          <a:xfrm>
            <a:off x="1962000" y="1484313"/>
            <a:ext cx="5220000" cy="1561945"/>
          </a:xfrm>
        </p:spPr>
        <p:txBody>
          <a:bodyPr anchor="b">
            <a:normAutofit/>
          </a:bodyPr>
          <a:lstStyle>
            <a:lvl1pPr algn="ctr">
              <a:defRPr sz="2800">
                <a:solidFill>
                  <a:schemeClr val="tx1"/>
                </a:solidFill>
              </a:defRPr>
            </a:lvl1pPr>
          </a:lstStyle>
          <a:p>
            <a:r>
              <a:rPr lang="sv-SE"/>
              <a:t>Klicka här för att ändra mall för rubrikformat</a:t>
            </a:r>
            <a:endParaRPr lang="en-US" dirty="0"/>
          </a:p>
        </p:txBody>
      </p:sp>
      <p:sp>
        <p:nvSpPr>
          <p:cNvPr id="14"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Tree>
    <p:extLst>
      <p:ext uri="{BB962C8B-B14F-4D97-AF65-F5344CB8AC3E}">
        <p14:creationId xmlns:p14="http://schemas.microsoft.com/office/powerpoint/2010/main" val="3788299618"/>
      </p:ext>
    </p:extLst>
  </p:cSld>
  <p:clrMapOvr>
    <a:masterClrMapping/>
  </p:clrMapOvr>
  <p:extLst>
    <p:ext uri="{DCECCB84-F9BA-43D5-87BE-67443E8EF086}">
      <p15:sldGuideLst xmlns:p15="http://schemas.microsoft.com/office/powerpoint/2012/main"/>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Avsnitt - Grön">
    <p:spTree>
      <p:nvGrpSpPr>
        <p:cNvPr id="1" name=""/>
        <p:cNvGrpSpPr/>
        <p:nvPr/>
      </p:nvGrpSpPr>
      <p:grpSpPr>
        <a:xfrm>
          <a:off x="0" y="0"/>
          <a:ext cx="0" cy="0"/>
          <a:chOff x="0" y="0"/>
          <a:chExt cx="0" cy="0"/>
        </a:xfrm>
      </p:grpSpPr>
      <p:sp>
        <p:nvSpPr>
          <p:cNvPr id="11" name="Rektangel 10"/>
          <p:cNvSpPr/>
          <p:nvPr userDrawn="1"/>
        </p:nvSpPr>
        <p:spPr>
          <a:xfrm>
            <a:off x="287338" y="314028"/>
            <a:ext cx="8569325" cy="542217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datum 4"/>
          <p:cNvSpPr>
            <a:spLocks noGrp="1"/>
          </p:cNvSpPr>
          <p:nvPr>
            <p:ph type="dt" sz="half" idx="10"/>
          </p:nvPr>
        </p:nvSpPr>
        <p:spPr/>
        <p:txBody>
          <a:bodyPr/>
          <a:lstStyle/>
          <a:p>
            <a:fld id="{D7A3B3DD-11D3-46FE-8693-ABC62839DACF}" type="datetimeFigureOut">
              <a:rPr lang="sv-SE" smtClean="0"/>
              <a:pPr/>
              <a:t>2024-01-19</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8" name="Platshållare för bildnummer 7"/>
          <p:cNvSpPr>
            <a:spLocks noGrp="1"/>
          </p:cNvSpPr>
          <p:nvPr>
            <p:ph type="sldNum" sz="quarter" idx="12"/>
          </p:nvPr>
        </p:nvSpPr>
        <p:spPr/>
        <p:txBody>
          <a:bodyPr/>
          <a:lstStyle/>
          <a:p>
            <a:fld id="{D3ED0E79-C485-4358-AA6A-241A5ED8242A}" type="slidenum">
              <a:rPr lang="sv-SE" smtClean="0"/>
              <a:pPr/>
              <a:t>‹#›</a:t>
            </a:fld>
            <a:endParaRPr lang="sv-SE" dirty="0"/>
          </a:p>
        </p:txBody>
      </p:sp>
      <p:sp>
        <p:nvSpPr>
          <p:cNvPr id="9" name="Title 1"/>
          <p:cNvSpPr>
            <a:spLocks noGrp="1"/>
          </p:cNvSpPr>
          <p:nvPr>
            <p:ph type="ctrTitle"/>
          </p:nvPr>
        </p:nvSpPr>
        <p:spPr>
          <a:xfrm>
            <a:off x="1962000" y="1484313"/>
            <a:ext cx="5220000" cy="1561945"/>
          </a:xfrm>
        </p:spPr>
        <p:txBody>
          <a:bodyPr anchor="b">
            <a:normAutofit/>
          </a:bodyPr>
          <a:lstStyle>
            <a:lvl1pPr algn="ctr">
              <a:defRPr sz="2800">
                <a:solidFill>
                  <a:schemeClr val="tx1"/>
                </a:solidFill>
              </a:defRPr>
            </a:lvl1pPr>
          </a:lstStyle>
          <a:p>
            <a:r>
              <a:rPr lang="sv-SE"/>
              <a:t>Klicka här för att ändra mall för rubrikformat</a:t>
            </a:r>
            <a:endParaRPr lang="en-US" dirty="0"/>
          </a:p>
        </p:txBody>
      </p:sp>
      <p:sp>
        <p:nvSpPr>
          <p:cNvPr id="12"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Tree>
    <p:extLst>
      <p:ext uri="{BB962C8B-B14F-4D97-AF65-F5344CB8AC3E}">
        <p14:creationId xmlns:p14="http://schemas.microsoft.com/office/powerpoint/2010/main" val="1881055458"/>
      </p:ext>
    </p:extLst>
  </p:cSld>
  <p:clrMapOvr>
    <a:masterClrMapping/>
  </p:clrMapOvr>
  <p:extLst>
    <p:ext uri="{DCECCB84-F9BA-43D5-87BE-67443E8EF086}">
      <p15:sldGuideLst xmlns:p15="http://schemas.microsoft.com/office/powerpoint/2012/main"/>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Avsnitt - Beige">
    <p:spTree>
      <p:nvGrpSpPr>
        <p:cNvPr id="1" name=""/>
        <p:cNvGrpSpPr/>
        <p:nvPr/>
      </p:nvGrpSpPr>
      <p:grpSpPr>
        <a:xfrm>
          <a:off x="0" y="0"/>
          <a:ext cx="0" cy="0"/>
          <a:chOff x="0" y="0"/>
          <a:chExt cx="0" cy="0"/>
        </a:xfrm>
      </p:grpSpPr>
      <p:sp>
        <p:nvSpPr>
          <p:cNvPr id="11" name="Rektangel 10"/>
          <p:cNvSpPr/>
          <p:nvPr userDrawn="1"/>
        </p:nvSpPr>
        <p:spPr>
          <a:xfrm>
            <a:off x="287338" y="314027"/>
            <a:ext cx="8569325" cy="54221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datum 4"/>
          <p:cNvSpPr>
            <a:spLocks noGrp="1"/>
          </p:cNvSpPr>
          <p:nvPr>
            <p:ph type="dt" sz="half" idx="10"/>
          </p:nvPr>
        </p:nvSpPr>
        <p:spPr/>
        <p:txBody>
          <a:bodyPr/>
          <a:lstStyle/>
          <a:p>
            <a:fld id="{D7A3B3DD-11D3-46FE-8693-ABC62839DACF}" type="datetimeFigureOut">
              <a:rPr lang="sv-SE" smtClean="0"/>
              <a:pPr/>
              <a:t>2024-01-19</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8" name="Platshållare för bildnummer 7"/>
          <p:cNvSpPr>
            <a:spLocks noGrp="1"/>
          </p:cNvSpPr>
          <p:nvPr>
            <p:ph type="sldNum" sz="quarter" idx="12"/>
          </p:nvPr>
        </p:nvSpPr>
        <p:spPr/>
        <p:txBody>
          <a:bodyPr/>
          <a:lstStyle/>
          <a:p>
            <a:fld id="{D3ED0E79-C485-4358-AA6A-241A5ED8242A}" type="slidenum">
              <a:rPr lang="sv-SE" smtClean="0"/>
              <a:pPr/>
              <a:t>‹#›</a:t>
            </a:fld>
            <a:endParaRPr lang="sv-SE" dirty="0"/>
          </a:p>
        </p:txBody>
      </p:sp>
      <p:sp>
        <p:nvSpPr>
          <p:cNvPr id="9" name="Title 1"/>
          <p:cNvSpPr>
            <a:spLocks noGrp="1"/>
          </p:cNvSpPr>
          <p:nvPr>
            <p:ph type="ctrTitle"/>
          </p:nvPr>
        </p:nvSpPr>
        <p:spPr>
          <a:xfrm>
            <a:off x="1962000" y="1484313"/>
            <a:ext cx="5220000" cy="1561945"/>
          </a:xfrm>
        </p:spPr>
        <p:txBody>
          <a:bodyPr anchor="b">
            <a:normAutofit/>
          </a:bodyPr>
          <a:lstStyle>
            <a:lvl1pPr algn="ctr">
              <a:defRPr sz="2800">
                <a:solidFill>
                  <a:schemeClr val="tx1"/>
                </a:solidFill>
              </a:defRPr>
            </a:lvl1pPr>
          </a:lstStyle>
          <a:p>
            <a:r>
              <a:rPr lang="sv-SE"/>
              <a:t>Klicka här för att ändra mall för rubrikformat</a:t>
            </a:r>
            <a:endParaRPr lang="en-US" dirty="0"/>
          </a:p>
        </p:txBody>
      </p:sp>
      <p:sp>
        <p:nvSpPr>
          <p:cNvPr id="12"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Tree>
    <p:extLst>
      <p:ext uri="{BB962C8B-B14F-4D97-AF65-F5344CB8AC3E}">
        <p14:creationId xmlns:p14="http://schemas.microsoft.com/office/powerpoint/2010/main" val="1434601932"/>
      </p:ext>
    </p:extLst>
  </p:cSld>
  <p:clrMapOvr>
    <a:masterClrMapping/>
  </p:clrMapOvr>
  <p:extLst>
    <p:ext uri="{DCECCB84-F9BA-43D5-87BE-67443E8EF086}">
      <p15:sldGuideLst xmlns:p15="http://schemas.microsoft.com/office/powerpoint/2012/main"/>
    </p:ext>
  </p:extLs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Avsnitt - Grå">
    <p:spTree>
      <p:nvGrpSpPr>
        <p:cNvPr id="1" name=""/>
        <p:cNvGrpSpPr/>
        <p:nvPr/>
      </p:nvGrpSpPr>
      <p:grpSpPr>
        <a:xfrm>
          <a:off x="0" y="0"/>
          <a:ext cx="0" cy="0"/>
          <a:chOff x="0" y="0"/>
          <a:chExt cx="0" cy="0"/>
        </a:xfrm>
      </p:grpSpPr>
      <p:sp>
        <p:nvSpPr>
          <p:cNvPr id="11" name="Rektangel 10"/>
          <p:cNvSpPr/>
          <p:nvPr userDrawn="1"/>
        </p:nvSpPr>
        <p:spPr>
          <a:xfrm>
            <a:off x="287338" y="321006"/>
            <a:ext cx="8569325" cy="541519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datum 4"/>
          <p:cNvSpPr>
            <a:spLocks noGrp="1"/>
          </p:cNvSpPr>
          <p:nvPr>
            <p:ph type="dt" sz="half" idx="10"/>
          </p:nvPr>
        </p:nvSpPr>
        <p:spPr/>
        <p:txBody>
          <a:bodyPr/>
          <a:lstStyle/>
          <a:p>
            <a:fld id="{D7A3B3DD-11D3-46FE-8693-ABC62839DACF}" type="datetimeFigureOut">
              <a:rPr lang="sv-SE" smtClean="0"/>
              <a:pPr/>
              <a:t>2024-01-19</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8" name="Platshållare för bildnummer 7"/>
          <p:cNvSpPr>
            <a:spLocks noGrp="1"/>
          </p:cNvSpPr>
          <p:nvPr>
            <p:ph type="sldNum" sz="quarter" idx="12"/>
          </p:nvPr>
        </p:nvSpPr>
        <p:spPr/>
        <p:txBody>
          <a:bodyPr/>
          <a:lstStyle/>
          <a:p>
            <a:fld id="{D3ED0E79-C485-4358-AA6A-241A5ED8242A}" type="slidenum">
              <a:rPr lang="sv-SE" smtClean="0"/>
              <a:pPr/>
              <a:t>‹#›</a:t>
            </a:fld>
            <a:endParaRPr lang="sv-SE" dirty="0"/>
          </a:p>
        </p:txBody>
      </p:sp>
      <p:sp>
        <p:nvSpPr>
          <p:cNvPr id="9" name="Title 1"/>
          <p:cNvSpPr>
            <a:spLocks noGrp="1"/>
          </p:cNvSpPr>
          <p:nvPr>
            <p:ph type="ctrTitle"/>
          </p:nvPr>
        </p:nvSpPr>
        <p:spPr>
          <a:xfrm>
            <a:off x="1962000" y="1484313"/>
            <a:ext cx="5220000" cy="1561945"/>
          </a:xfrm>
        </p:spPr>
        <p:txBody>
          <a:bodyPr anchor="b">
            <a:normAutofit/>
          </a:bodyPr>
          <a:lstStyle>
            <a:lvl1pPr algn="ctr">
              <a:defRPr sz="2800">
                <a:solidFill>
                  <a:schemeClr val="tx1"/>
                </a:solidFill>
              </a:defRPr>
            </a:lvl1pPr>
          </a:lstStyle>
          <a:p>
            <a:r>
              <a:rPr lang="sv-SE"/>
              <a:t>Klicka här för att ändra mall för rubrikformat</a:t>
            </a:r>
            <a:endParaRPr lang="en-US" dirty="0"/>
          </a:p>
        </p:txBody>
      </p:sp>
      <p:sp>
        <p:nvSpPr>
          <p:cNvPr id="12"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Tree>
    <p:extLst>
      <p:ext uri="{BB962C8B-B14F-4D97-AF65-F5344CB8AC3E}">
        <p14:creationId xmlns:p14="http://schemas.microsoft.com/office/powerpoint/2010/main" val="196819646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Avsnitt">
    <p:spTree>
      <p:nvGrpSpPr>
        <p:cNvPr id="1" name=""/>
        <p:cNvGrpSpPr/>
        <p:nvPr/>
      </p:nvGrpSpPr>
      <p:grpSpPr>
        <a:xfrm>
          <a:off x="0" y="0"/>
          <a:ext cx="0" cy="0"/>
          <a:chOff x="0" y="0"/>
          <a:chExt cx="0" cy="0"/>
        </a:xfrm>
      </p:grpSpPr>
      <p:sp>
        <p:nvSpPr>
          <p:cNvPr id="2" name="Title 1"/>
          <p:cNvSpPr>
            <a:spLocks noGrp="1"/>
          </p:cNvSpPr>
          <p:nvPr>
            <p:ph type="ctrTitle"/>
          </p:nvPr>
        </p:nvSpPr>
        <p:spPr>
          <a:xfrm>
            <a:off x="1962000" y="1484313"/>
            <a:ext cx="5220000" cy="1561945"/>
          </a:xfrm>
        </p:spPr>
        <p:txBody>
          <a:bodyPr anchor="b">
            <a:normAutofit/>
          </a:bodyPr>
          <a:lstStyle>
            <a:lvl1pPr algn="ctr">
              <a:defRPr sz="2800">
                <a:solidFill>
                  <a:schemeClr val="tx1"/>
                </a:solidFill>
              </a:defRPr>
            </a:lvl1pPr>
          </a:lstStyle>
          <a:p>
            <a:r>
              <a:rPr lang="sv-SE"/>
              <a:t>Klicka här för att ändra format</a:t>
            </a:r>
            <a:endParaRPr lang="en-US" dirty="0"/>
          </a:p>
        </p:txBody>
      </p:sp>
      <p:sp>
        <p:nvSpPr>
          <p:cNvPr id="3"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endParaRPr lang="en-US" dirty="0"/>
          </a:p>
        </p:txBody>
      </p:sp>
      <p:sp>
        <p:nvSpPr>
          <p:cNvPr id="5" name="Platshållare för datum 4"/>
          <p:cNvSpPr>
            <a:spLocks noGrp="1"/>
          </p:cNvSpPr>
          <p:nvPr>
            <p:ph type="dt" sz="half" idx="10"/>
          </p:nvPr>
        </p:nvSpPr>
        <p:spPr/>
        <p:txBody>
          <a:bodyPr/>
          <a:lstStyle/>
          <a:p>
            <a:fld id="{D7A3B3DD-11D3-46FE-8693-ABC62839DACF}" type="datetimeFigureOut">
              <a:rPr lang="sv-SE" smtClean="0"/>
              <a:pPr/>
              <a:t>2024-01-19</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8" name="Platshållare för bildnummer 7"/>
          <p:cNvSpPr>
            <a:spLocks noGrp="1"/>
          </p:cNvSpPr>
          <p:nvPr>
            <p:ph type="sldNum" sz="quarter" idx="12"/>
          </p:nvPr>
        </p:nvSpPr>
        <p:spPr/>
        <p:txBody>
          <a:bodyPr/>
          <a:lstStyle/>
          <a:p>
            <a:fld id="{D3ED0E79-C485-4358-AA6A-241A5ED8242A}" type="slidenum">
              <a:rPr lang="sv-SE" smtClean="0"/>
              <a:pPr/>
              <a:t>‹#›</a:t>
            </a:fld>
            <a:endParaRPr lang="sv-SE" dirty="0"/>
          </a:p>
        </p:txBody>
      </p:sp>
    </p:spTree>
    <p:extLst>
      <p:ext uri="{BB962C8B-B14F-4D97-AF65-F5344CB8AC3E}">
        <p14:creationId xmlns:p14="http://schemas.microsoft.com/office/powerpoint/2010/main" val="3852672147"/>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tart- och slutsida Svart">
    <p:spTree>
      <p:nvGrpSpPr>
        <p:cNvPr id="1" name=""/>
        <p:cNvGrpSpPr/>
        <p:nvPr/>
      </p:nvGrpSpPr>
      <p:grpSpPr>
        <a:xfrm>
          <a:off x="0" y="0"/>
          <a:ext cx="0" cy="0"/>
          <a:chOff x="0" y="0"/>
          <a:chExt cx="0" cy="0"/>
        </a:xfrm>
      </p:grpSpPr>
      <p:sp>
        <p:nvSpPr>
          <p:cNvPr id="15" name="Rektangel 14"/>
          <p:cNvSpPr/>
          <p:nvPr userDrawn="1"/>
        </p:nvSpPr>
        <p:spPr>
          <a:xfrm>
            <a:off x="188104" y="182880"/>
            <a:ext cx="8773015" cy="648440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6" name="Bildobjekt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00846" y="5322789"/>
            <a:ext cx="2142308" cy="674694"/>
          </a:xfrm>
          <a:prstGeom prst="rect">
            <a:avLst/>
          </a:prstGeom>
        </p:spPr>
      </p:pic>
      <p:sp>
        <p:nvSpPr>
          <p:cNvPr id="6" name="Title 1"/>
          <p:cNvSpPr>
            <a:spLocks noGrp="1"/>
          </p:cNvSpPr>
          <p:nvPr>
            <p:ph type="ctrTitle"/>
          </p:nvPr>
        </p:nvSpPr>
        <p:spPr>
          <a:xfrm>
            <a:off x="1962000" y="1484313"/>
            <a:ext cx="5220000" cy="1561945"/>
          </a:xfrm>
        </p:spPr>
        <p:txBody>
          <a:bodyPr anchor="b">
            <a:normAutofit/>
          </a:bodyPr>
          <a:lstStyle>
            <a:lvl1pPr algn="ctr">
              <a:defRPr sz="2800">
                <a:solidFill>
                  <a:schemeClr val="bg1"/>
                </a:solidFill>
              </a:defRPr>
            </a:lvl1pPr>
          </a:lstStyle>
          <a:p>
            <a:r>
              <a:rPr lang="sv-SE"/>
              <a:t>Klicka här för att ändra format</a:t>
            </a:r>
            <a:endParaRPr lang="en-US" dirty="0"/>
          </a:p>
        </p:txBody>
      </p:sp>
      <p:sp>
        <p:nvSpPr>
          <p:cNvPr id="7"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endParaRPr lang="en-US" dirty="0"/>
          </a:p>
        </p:txBody>
      </p:sp>
    </p:spTree>
    <p:extLst>
      <p:ext uri="{BB962C8B-B14F-4D97-AF65-F5344CB8AC3E}">
        <p14:creationId xmlns:p14="http://schemas.microsoft.com/office/powerpoint/2010/main" val="3138267884"/>
      </p:ext>
    </p:extLst>
  </p:cSld>
  <p:clrMapOvr>
    <a:masterClrMapping/>
  </p:clrMapOvr>
  <p:extLst>
    <p:ext uri="{DCECCB84-F9BA-43D5-87BE-67443E8EF086}">
      <p15:sldGuideLst xmlns:p15="http://schemas.microsoft.com/office/powerpoint/2012/main">
        <p15:guide id="1" pos="576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tart- och slutsida Rosa">
    <p:spTree>
      <p:nvGrpSpPr>
        <p:cNvPr id="1" name=""/>
        <p:cNvGrpSpPr/>
        <p:nvPr/>
      </p:nvGrpSpPr>
      <p:grpSpPr>
        <a:xfrm>
          <a:off x="0" y="0"/>
          <a:ext cx="0" cy="0"/>
          <a:chOff x="0" y="0"/>
          <a:chExt cx="0" cy="0"/>
        </a:xfrm>
      </p:grpSpPr>
      <p:sp>
        <p:nvSpPr>
          <p:cNvPr id="11" name="Rektangel 10"/>
          <p:cNvSpPr/>
          <p:nvPr userDrawn="1"/>
        </p:nvSpPr>
        <p:spPr>
          <a:xfrm>
            <a:off x="188104" y="182880"/>
            <a:ext cx="8773015" cy="64844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Bildobjekt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00847" y="5322789"/>
            <a:ext cx="2142307" cy="674694"/>
          </a:xfrm>
          <a:prstGeom prst="rect">
            <a:avLst/>
          </a:prstGeom>
        </p:spPr>
      </p:pic>
      <p:sp>
        <p:nvSpPr>
          <p:cNvPr id="7" name="Title 1"/>
          <p:cNvSpPr>
            <a:spLocks noGrp="1"/>
          </p:cNvSpPr>
          <p:nvPr>
            <p:ph type="ctrTitle"/>
          </p:nvPr>
        </p:nvSpPr>
        <p:spPr>
          <a:xfrm>
            <a:off x="1962000" y="1484313"/>
            <a:ext cx="5220000" cy="1561945"/>
          </a:xfrm>
        </p:spPr>
        <p:txBody>
          <a:bodyPr anchor="b">
            <a:normAutofit/>
          </a:bodyPr>
          <a:lstStyle>
            <a:lvl1pPr algn="ctr">
              <a:defRPr sz="2800">
                <a:solidFill>
                  <a:schemeClr val="tx1"/>
                </a:solidFill>
              </a:defRPr>
            </a:lvl1pPr>
          </a:lstStyle>
          <a:p>
            <a:r>
              <a:rPr lang="sv-SE"/>
              <a:t>Klicka här för att ändra format</a:t>
            </a:r>
            <a:endParaRPr lang="en-US" dirty="0"/>
          </a:p>
        </p:txBody>
      </p:sp>
      <p:sp>
        <p:nvSpPr>
          <p:cNvPr id="8"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endParaRPr lang="en-US" dirty="0"/>
          </a:p>
        </p:txBody>
      </p:sp>
    </p:spTree>
    <p:extLst>
      <p:ext uri="{BB962C8B-B14F-4D97-AF65-F5344CB8AC3E}">
        <p14:creationId xmlns:p14="http://schemas.microsoft.com/office/powerpoint/2010/main" val="318994060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Start- och slutsida Grön">
    <p:spTree>
      <p:nvGrpSpPr>
        <p:cNvPr id="1" name=""/>
        <p:cNvGrpSpPr/>
        <p:nvPr/>
      </p:nvGrpSpPr>
      <p:grpSpPr>
        <a:xfrm>
          <a:off x="0" y="0"/>
          <a:ext cx="0" cy="0"/>
          <a:chOff x="0" y="0"/>
          <a:chExt cx="0" cy="0"/>
        </a:xfrm>
      </p:grpSpPr>
      <p:sp>
        <p:nvSpPr>
          <p:cNvPr id="11" name="Rektangel 10"/>
          <p:cNvSpPr/>
          <p:nvPr userDrawn="1"/>
        </p:nvSpPr>
        <p:spPr>
          <a:xfrm>
            <a:off x="188104" y="182880"/>
            <a:ext cx="8773015" cy="648440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Bildobjekt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00847" y="5322789"/>
            <a:ext cx="2142307" cy="674694"/>
          </a:xfrm>
          <a:prstGeom prst="rect">
            <a:avLst/>
          </a:prstGeom>
        </p:spPr>
      </p:pic>
      <p:sp>
        <p:nvSpPr>
          <p:cNvPr id="9" name="Title 1"/>
          <p:cNvSpPr>
            <a:spLocks noGrp="1"/>
          </p:cNvSpPr>
          <p:nvPr>
            <p:ph type="ctrTitle"/>
          </p:nvPr>
        </p:nvSpPr>
        <p:spPr>
          <a:xfrm>
            <a:off x="1962000" y="1484313"/>
            <a:ext cx="5220000" cy="1561945"/>
          </a:xfrm>
        </p:spPr>
        <p:txBody>
          <a:bodyPr anchor="b">
            <a:normAutofit/>
          </a:bodyPr>
          <a:lstStyle>
            <a:lvl1pPr algn="ctr">
              <a:defRPr sz="2800">
                <a:solidFill>
                  <a:schemeClr val="tx1"/>
                </a:solidFill>
              </a:defRPr>
            </a:lvl1pPr>
          </a:lstStyle>
          <a:p>
            <a:r>
              <a:rPr lang="sv-SE"/>
              <a:t>Klicka här för att ändra format</a:t>
            </a:r>
            <a:endParaRPr lang="en-US" dirty="0"/>
          </a:p>
        </p:txBody>
      </p:sp>
      <p:sp>
        <p:nvSpPr>
          <p:cNvPr id="10"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endParaRPr lang="en-US" dirty="0"/>
          </a:p>
        </p:txBody>
      </p:sp>
    </p:spTree>
    <p:extLst>
      <p:ext uri="{BB962C8B-B14F-4D97-AF65-F5344CB8AC3E}">
        <p14:creationId xmlns:p14="http://schemas.microsoft.com/office/powerpoint/2010/main" val="3947504802"/>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18" Type="http://schemas.openxmlformats.org/officeDocument/2006/relationships/slideLayout" Target="../slideLayouts/slideLayout3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17" Type="http://schemas.openxmlformats.org/officeDocument/2006/relationships/slideLayout" Target="../slideLayouts/slideLayout35.xml"/><Relationship Id="rId2" Type="http://schemas.openxmlformats.org/officeDocument/2006/relationships/slideLayout" Target="../slideLayouts/slideLayout20.xml"/><Relationship Id="rId16" Type="http://schemas.openxmlformats.org/officeDocument/2006/relationships/slideLayout" Target="../slideLayouts/slideLayout34.xml"/><Relationship Id="rId20" Type="http://schemas.openxmlformats.org/officeDocument/2006/relationships/image" Target="../media/image1.png"/><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5" Type="http://schemas.openxmlformats.org/officeDocument/2006/relationships/slideLayout" Target="../slideLayouts/slideLayout33.xml"/><Relationship Id="rId10" Type="http://schemas.openxmlformats.org/officeDocument/2006/relationships/slideLayout" Target="../slideLayouts/slideLayout28.xml"/><Relationship Id="rId19" Type="http://schemas.openxmlformats.org/officeDocument/2006/relationships/theme" Target="../theme/theme2.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slideLayout" Target="../slideLayouts/slideLayout3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slideLayout" Target="../slideLayouts/slideLayout49.xml"/><Relationship Id="rId18" Type="http://schemas.openxmlformats.org/officeDocument/2006/relationships/slideLayout" Target="../slideLayouts/slideLayout5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17" Type="http://schemas.openxmlformats.org/officeDocument/2006/relationships/slideLayout" Target="../slideLayouts/slideLayout53.xml"/><Relationship Id="rId2" Type="http://schemas.openxmlformats.org/officeDocument/2006/relationships/slideLayout" Target="../slideLayouts/slideLayout38.xml"/><Relationship Id="rId16" Type="http://schemas.openxmlformats.org/officeDocument/2006/relationships/slideLayout" Target="../slideLayouts/slideLayout52.xml"/><Relationship Id="rId20" Type="http://schemas.openxmlformats.org/officeDocument/2006/relationships/image" Target="../media/image1.png"/><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5" Type="http://schemas.openxmlformats.org/officeDocument/2006/relationships/slideLayout" Target="../slideLayouts/slideLayout51.xml"/><Relationship Id="rId10" Type="http://schemas.openxmlformats.org/officeDocument/2006/relationships/slideLayout" Target="../slideLayouts/slideLayout46.xml"/><Relationship Id="rId19" Type="http://schemas.openxmlformats.org/officeDocument/2006/relationships/theme" Target="../theme/theme3.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slideLayout" Target="../slideLayouts/slideLayout5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48318" y="464754"/>
            <a:ext cx="6647364" cy="1080468"/>
          </a:xfrm>
          <a:prstGeom prst="rect">
            <a:avLst/>
          </a:prstGeom>
        </p:spPr>
        <p:txBody>
          <a:bodyPr vert="horz" lIns="0" tIns="0" rIns="0" bIns="0" rtlCol="0" anchor="ctr">
            <a:normAutofit/>
          </a:bodyPr>
          <a:lstStyle/>
          <a:p>
            <a:r>
              <a:rPr lang="sv-SE" dirty="0"/>
              <a:t>Klicka här för att ändra format</a:t>
            </a:r>
            <a:endParaRPr lang="en-US" dirty="0"/>
          </a:p>
        </p:txBody>
      </p:sp>
      <p:sp>
        <p:nvSpPr>
          <p:cNvPr id="3" name="Text Placeholder 2"/>
          <p:cNvSpPr>
            <a:spLocks noGrp="1"/>
          </p:cNvSpPr>
          <p:nvPr>
            <p:ph type="body" idx="1"/>
          </p:nvPr>
        </p:nvSpPr>
        <p:spPr>
          <a:xfrm>
            <a:off x="1245220" y="1818656"/>
            <a:ext cx="6653560" cy="3882677"/>
          </a:xfrm>
          <a:prstGeom prst="rect">
            <a:avLst/>
          </a:prstGeom>
        </p:spPr>
        <p:txBody>
          <a:bodyPr vert="horz" lIns="0" tIns="0" rIns="0" bIns="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Date Placeholder 3"/>
          <p:cNvSpPr>
            <a:spLocks noGrp="1"/>
          </p:cNvSpPr>
          <p:nvPr>
            <p:ph type="dt" sz="half" idx="2"/>
          </p:nvPr>
        </p:nvSpPr>
        <p:spPr>
          <a:xfrm>
            <a:off x="294243" y="6531430"/>
            <a:ext cx="1080000" cy="98568"/>
          </a:xfrm>
          <a:prstGeom prst="rect">
            <a:avLst/>
          </a:prstGeom>
        </p:spPr>
        <p:txBody>
          <a:bodyPr vert="horz" lIns="0" tIns="0" rIns="0" bIns="0" rtlCol="0" anchor="ctr"/>
          <a:lstStyle>
            <a:lvl1pPr algn="l">
              <a:defRPr sz="700" cap="all" baseline="0">
                <a:solidFill>
                  <a:schemeClr val="tx1"/>
                </a:solidFill>
                <a:latin typeface="+mj-lt"/>
              </a:defRPr>
            </a:lvl1pPr>
          </a:lstStyle>
          <a:p>
            <a:fld id="{D7A3B3DD-11D3-46FE-8693-ABC62839DACF}" type="datetimeFigureOut">
              <a:rPr lang="sv-SE" smtClean="0"/>
              <a:pPr/>
              <a:t>2024-01-19</a:t>
            </a:fld>
            <a:endParaRPr lang="sv-SE" dirty="0"/>
          </a:p>
        </p:txBody>
      </p:sp>
      <p:sp>
        <p:nvSpPr>
          <p:cNvPr id="5" name="Footer Placeholder 4"/>
          <p:cNvSpPr>
            <a:spLocks noGrp="1"/>
          </p:cNvSpPr>
          <p:nvPr>
            <p:ph type="ftr" sz="quarter" idx="3"/>
          </p:nvPr>
        </p:nvSpPr>
        <p:spPr>
          <a:xfrm>
            <a:off x="2663825" y="6531430"/>
            <a:ext cx="3816000" cy="98568"/>
          </a:xfrm>
          <a:prstGeom prst="rect">
            <a:avLst/>
          </a:prstGeom>
        </p:spPr>
        <p:txBody>
          <a:bodyPr vert="horz" lIns="0" tIns="0" rIns="0" bIns="0" rtlCol="0" anchor="ctr"/>
          <a:lstStyle>
            <a:lvl1pPr algn="ctr">
              <a:defRPr sz="700" cap="all" baseline="0">
                <a:solidFill>
                  <a:schemeClr val="tx1"/>
                </a:solidFill>
                <a:latin typeface="+mj-lt"/>
              </a:defRPr>
            </a:lvl1pPr>
          </a:lstStyle>
          <a:p>
            <a:endParaRPr lang="sv-SE" dirty="0"/>
          </a:p>
        </p:txBody>
      </p:sp>
      <p:sp>
        <p:nvSpPr>
          <p:cNvPr id="6" name="Slide Number Placeholder 5"/>
          <p:cNvSpPr>
            <a:spLocks noGrp="1"/>
          </p:cNvSpPr>
          <p:nvPr>
            <p:ph type="sldNum" sz="quarter" idx="4"/>
          </p:nvPr>
        </p:nvSpPr>
        <p:spPr>
          <a:xfrm>
            <a:off x="7774632" y="6531430"/>
            <a:ext cx="1080000" cy="98568"/>
          </a:xfrm>
          <a:prstGeom prst="rect">
            <a:avLst/>
          </a:prstGeom>
        </p:spPr>
        <p:txBody>
          <a:bodyPr vert="horz" lIns="0" tIns="0" rIns="0" bIns="0" rtlCol="0" anchor="ctr"/>
          <a:lstStyle>
            <a:lvl1pPr algn="r">
              <a:defRPr sz="700" cap="all" baseline="0">
                <a:solidFill>
                  <a:schemeClr val="tx1"/>
                </a:solidFill>
                <a:latin typeface="+mj-lt"/>
              </a:defRPr>
            </a:lvl1pPr>
          </a:lstStyle>
          <a:p>
            <a:fld id="{D3ED0E79-C485-4358-AA6A-241A5ED8242A}" type="slidenum">
              <a:rPr lang="sv-SE" smtClean="0"/>
              <a:pPr/>
              <a:t>‹#›</a:t>
            </a:fld>
            <a:endParaRPr lang="sv-SE" dirty="0"/>
          </a:p>
        </p:txBody>
      </p:sp>
      <p:pic>
        <p:nvPicPr>
          <p:cNvPr id="11" name="Bildobjekt 10"/>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3771845" y="5890556"/>
            <a:ext cx="1600310" cy="504000"/>
          </a:xfrm>
          <a:prstGeom prst="rect">
            <a:avLst/>
          </a:prstGeom>
        </p:spPr>
      </p:pic>
    </p:spTree>
    <p:extLst>
      <p:ext uri="{BB962C8B-B14F-4D97-AF65-F5344CB8AC3E}">
        <p14:creationId xmlns:p14="http://schemas.microsoft.com/office/powerpoint/2010/main" val="14318469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66" r:id="rId4"/>
    <p:sldLayoutId id="2147483667" r:id="rId5"/>
    <p:sldLayoutId id="2147483684" r:id="rId6"/>
    <p:sldLayoutId id="2147483687" r:id="rId7"/>
    <p:sldLayoutId id="2147483674" r:id="rId8"/>
    <p:sldLayoutId id="2147483675" r:id="rId9"/>
    <p:sldLayoutId id="2147483677" r:id="rId10"/>
    <p:sldLayoutId id="2147483676" r:id="rId11"/>
    <p:sldLayoutId id="2147483678" r:id="rId12"/>
    <p:sldLayoutId id="2147483686" r:id="rId13"/>
    <p:sldLayoutId id="2147483679" r:id="rId14"/>
    <p:sldLayoutId id="2147483680" r:id="rId15"/>
    <p:sldLayoutId id="2147483681" r:id="rId16"/>
    <p:sldLayoutId id="2147483682" r:id="rId17"/>
    <p:sldLayoutId id="2147483683" r:id="rId18"/>
  </p:sldLayoutIdLst>
  <p:txStyles>
    <p:titleStyle>
      <a:lvl1pPr algn="ctr" defTabSz="914400" rtl="0" eaLnBrk="1" latinLnBrk="0" hangingPunct="1">
        <a:lnSpc>
          <a:spcPct val="100000"/>
        </a:lnSpc>
        <a:spcBef>
          <a:spcPct val="0"/>
        </a:spcBef>
        <a:buNone/>
        <a:defRPr sz="2800" b="1" i="0" kern="1200" cap="all" baseline="0">
          <a:solidFill>
            <a:schemeClr val="tx1"/>
          </a:solidFill>
          <a:latin typeface="+mj-lt"/>
          <a:ea typeface="+mj-ea"/>
          <a:cs typeface="+mj-cs"/>
        </a:defRPr>
      </a:lvl1pPr>
    </p:titleStyle>
    <p:bodyStyle>
      <a:lvl1pPr marL="285750" indent="-285750" algn="l" defTabSz="914400" rtl="0" eaLnBrk="1" latinLnBrk="0" hangingPunct="1">
        <a:lnSpc>
          <a:spcPct val="100000"/>
        </a:lnSpc>
        <a:spcBef>
          <a:spcPts val="1000"/>
        </a:spcBef>
        <a:buFont typeface="Arial"/>
        <a:buChar char="•"/>
        <a:defRPr sz="1800" kern="1200">
          <a:solidFill>
            <a:schemeClr val="tx1"/>
          </a:solidFill>
          <a:latin typeface="+mn-lt"/>
          <a:ea typeface="+mn-ea"/>
          <a:cs typeface="+mn-cs"/>
        </a:defRPr>
      </a:lvl1pPr>
      <a:lvl2pPr marL="742950" indent="-285750" algn="l" defTabSz="914400" rtl="0" eaLnBrk="1" latinLnBrk="0" hangingPunct="1">
        <a:lnSpc>
          <a:spcPct val="100000"/>
        </a:lnSpc>
        <a:spcBef>
          <a:spcPts val="500"/>
        </a:spcBef>
        <a:buSzPct val="80000"/>
        <a:buFont typeface="Courier New"/>
        <a:buChar char="o"/>
        <a:defRPr sz="1600" kern="1200">
          <a:solidFill>
            <a:schemeClr val="tx1"/>
          </a:solidFill>
          <a:latin typeface="+mn-lt"/>
          <a:ea typeface="+mn-ea"/>
          <a:cs typeface="+mn-cs"/>
        </a:defRPr>
      </a:lvl2pPr>
      <a:lvl3pPr marL="1200150" indent="-285750" algn="l" defTabSz="914400" rtl="0" eaLnBrk="1" latinLnBrk="0" hangingPunct="1">
        <a:lnSpc>
          <a:spcPct val="100000"/>
        </a:lnSpc>
        <a:spcBef>
          <a:spcPts val="500"/>
        </a:spcBef>
        <a:buFont typeface="Wingdings" charset="2"/>
        <a:buChar char="§"/>
        <a:defRPr sz="1600" kern="1200">
          <a:solidFill>
            <a:schemeClr val="tx1"/>
          </a:solidFill>
          <a:latin typeface="+mn-lt"/>
          <a:ea typeface="+mn-ea"/>
          <a:cs typeface="+mn-cs"/>
        </a:defRPr>
      </a:lvl3pPr>
      <a:lvl4pPr marL="1657350" indent="-285750" algn="l" defTabSz="914400" rtl="0" eaLnBrk="1" latinLnBrk="0" hangingPunct="1">
        <a:lnSpc>
          <a:spcPct val="100000"/>
        </a:lnSpc>
        <a:spcBef>
          <a:spcPts val="500"/>
        </a:spcBef>
        <a:buFont typeface="Arial"/>
        <a:buChar char="•"/>
        <a:defRPr sz="1600" kern="1200">
          <a:solidFill>
            <a:schemeClr val="tx1"/>
          </a:solidFill>
          <a:latin typeface="+mn-lt"/>
          <a:ea typeface="+mn-ea"/>
          <a:cs typeface="+mn-cs"/>
        </a:defRPr>
      </a:lvl4pPr>
      <a:lvl5pPr marL="2114550" indent="-285750" algn="l" defTabSz="914400" rtl="0" eaLnBrk="1" latinLnBrk="0" hangingPunct="1">
        <a:lnSpc>
          <a:spcPct val="100000"/>
        </a:lnSpc>
        <a:spcBef>
          <a:spcPts val="500"/>
        </a:spcBef>
        <a:buSzPct val="80000"/>
        <a:buFont typeface="Lucida Grande"/>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1234" userDrawn="1">
          <p15:clr>
            <a:srgbClr val="F26B43"/>
          </p15:clr>
        </p15:guide>
        <p15:guide id="3" pos="4526" userDrawn="1">
          <p15:clr>
            <a:srgbClr val="F26B43"/>
          </p15:clr>
        </p15:guide>
        <p15:guide id="4" orient="horz" pos="3475" userDrawn="1">
          <p15:clr>
            <a:srgbClr val="F26B43"/>
          </p15:clr>
        </p15:guide>
        <p15:guide id="5" pos="181" userDrawn="1">
          <p15:clr>
            <a:srgbClr val="F26B43"/>
          </p15:clr>
        </p15:guide>
        <p15:guide id="6" pos="4378" userDrawn="1">
          <p15:clr>
            <a:srgbClr val="F26B43"/>
          </p15:clr>
        </p15:guide>
        <p15:guide id="7" pos="1379" userDrawn="1">
          <p15:clr>
            <a:srgbClr val="F26B43"/>
          </p15:clr>
        </p15:guide>
        <p15:guide id="8" pos="5579" userDrawn="1">
          <p15:clr>
            <a:srgbClr val="F26B43"/>
          </p15:clr>
        </p15:guide>
        <p15:guide id="9" orient="horz" pos="935" userDrawn="1">
          <p15:clr>
            <a:srgbClr val="F26B43"/>
          </p15:clr>
        </p15:guide>
        <p15:guide id="10" orient="horz" pos="2069" userDrawn="1">
          <p15:clr>
            <a:srgbClr val="F26B43"/>
          </p15:clr>
        </p15:guide>
        <p15:guide id="11" orient="horz" pos="177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45221" y="918349"/>
            <a:ext cx="6647364" cy="1080468"/>
          </a:xfrm>
          <a:prstGeom prst="rect">
            <a:avLst/>
          </a:prstGeom>
        </p:spPr>
        <p:txBody>
          <a:bodyPr vert="horz" lIns="0" tIns="0" rIns="0" bIns="0" rtlCol="0" anchor="ctr">
            <a:noAutofit/>
          </a:bodyPr>
          <a:lstStyle/>
          <a:p>
            <a:r>
              <a:rPr lang="sv-SE" dirty="0"/>
              <a:t>Klicka här för att ändra format</a:t>
            </a:r>
            <a:endParaRPr lang="en-US" dirty="0"/>
          </a:p>
        </p:txBody>
      </p:sp>
      <p:sp>
        <p:nvSpPr>
          <p:cNvPr id="3" name="Text Placeholder 2"/>
          <p:cNvSpPr>
            <a:spLocks noGrp="1"/>
          </p:cNvSpPr>
          <p:nvPr>
            <p:ph type="body" idx="1"/>
          </p:nvPr>
        </p:nvSpPr>
        <p:spPr>
          <a:xfrm>
            <a:off x="1245220" y="2272252"/>
            <a:ext cx="6653560" cy="3751616"/>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Date Placeholder 3"/>
          <p:cNvSpPr>
            <a:spLocks noGrp="1"/>
          </p:cNvSpPr>
          <p:nvPr>
            <p:ph type="dt" sz="half" idx="2"/>
          </p:nvPr>
        </p:nvSpPr>
        <p:spPr>
          <a:xfrm>
            <a:off x="294243" y="6531430"/>
            <a:ext cx="1080000" cy="98568"/>
          </a:xfrm>
          <a:prstGeom prst="rect">
            <a:avLst/>
          </a:prstGeom>
        </p:spPr>
        <p:txBody>
          <a:bodyPr vert="horz" lIns="0" tIns="0" rIns="0" bIns="0" rtlCol="0" anchor="ctr"/>
          <a:lstStyle>
            <a:lvl1pPr algn="l">
              <a:defRPr sz="700" cap="all" baseline="0">
                <a:solidFill>
                  <a:schemeClr val="tx1"/>
                </a:solidFill>
                <a:latin typeface="+mj-lt"/>
              </a:defRPr>
            </a:lvl1pPr>
          </a:lstStyle>
          <a:p>
            <a:fld id="{086569EB-05A3-4EE1-AAFD-DE6179AAD2E3}" type="datetime1">
              <a:rPr lang="sv-SE" smtClean="0"/>
              <a:t>2024-01-19</a:t>
            </a:fld>
            <a:endParaRPr lang="sv-SE" dirty="0"/>
          </a:p>
        </p:txBody>
      </p:sp>
      <p:sp>
        <p:nvSpPr>
          <p:cNvPr id="5" name="Footer Placeholder 4"/>
          <p:cNvSpPr>
            <a:spLocks noGrp="1"/>
          </p:cNvSpPr>
          <p:nvPr>
            <p:ph type="ftr" sz="quarter" idx="3"/>
          </p:nvPr>
        </p:nvSpPr>
        <p:spPr>
          <a:xfrm>
            <a:off x="2663825" y="6531430"/>
            <a:ext cx="3816000" cy="98568"/>
          </a:xfrm>
          <a:prstGeom prst="rect">
            <a:avLst/>
          </a:prstGeom>
        </p:spPr>
        <p:txBody>
          <a:bodyPr vert="horz" lIns="0" tIns="0" rIns="0" bIns="0" rtlCol="0" anchor="ctr"/>
          <a:lstStyle>
            <a:lvl1pPr algn="ctr">
              <a:defRPr sz="700" cap="all" baseline="0">
                <a:solidFill>
                  <a:schemeClr val="tx1"/>
                </a:solidFill>
                <a:latin typeface="+mj-lt"/>
              </a:defRPr>
            </a:lvl1pPr>
          </a:lstStyle>
          <a:p>
            <a:r>
              <a:rPr lang="sv-SE"/>
              <a:t>27 oktober 2016</a:t>
            </a:r>
            <a:endParaRPr lang="sv-SE" dirty="0"/>
          </a:p>
        </p:txBody>
      </p:sp>
      <p:sp>
        <p:nvSpPr>
          <p:cNvPr id="6" name="Slide Number Placeholder 5"/>
          <p:cNvSpPr>
            <a:spLocks noGrp="1"/>
          </p:cNvSpPr>
          <p:nvPr>
            <p:ph type="sldNum" sz="quarter" idx="4"/>
          </p:nvPr>
        </p:nvSpPr>
        <p:spPr>
          <a:xfrm>
            <a:off x="7774632" y="6531430"/>
            <a:ext cx="1080000" cy="98568"/>
          </a:xfrm>
          <a:prstGeom prst="rect">
            <a:avLst/>
          </a:prstGeom>
        </p:spPr>
        <p:txBody>
          <a:bodyPr vert="horz" lIns="0" tIns="0" rIns="0" bIns="0" rtlCol="0" anchor="ctr"/>
          <a:lstStyle>
            <a:lvl1pPr algn="r">
              <a:defRPr sz="700" cap="all" baseline="0">
                <a:solidFill>
                  <a:schemeClr val="tx1"/>
                </a:solidFill>
                <a:latin typeface="+mj-lt"/>
              </a:defRPr>
            </a:lvl1pPr>
          </a:lstStyle>
          <a:p>
            <a:fld id="{D3ED0E79-C485-4358-AA6A-241A5ED8242A}" type="slidenum">
              <a:rPr lang="sv-SE" smtClean="0"/>
              <a:pPr/>
              <a:t>‹#›</a:t>
            </a:fld>
            <a:endParaRPr lang="sv-SE" dirty="0"/>
          </a:p>
        </p:txBody>
      </p:sp>
      <p:pic>
        <p:nvPicPr>
          <p:cNvPr id="11" name="Bildobjekt 10"/>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4070474" y="178314"/>
            <a:ext cx="1002702" cy="315790"/>
          </a:xfrm>
          <a:prstGeom prst="rect">
            <a:avLst/>
          </a:prstGeom>
        </p:spPr>
      </p:pic>
    </p:spTree>
    <p:extLst>
      <p:ext uri="{BB962C8B-B14F-4D97-AF65-F5344CB8AC3E}">
        <p14:creationId xmlns:p14="http://schemas.microsoft.com/office/powerpoint/2010/main" val="671766435"/>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 id="2147483702" r:id="rId14"/>
    <p:sldLayoutId id="2147483703" r:id="rId15"/>
    <p:sldLayoutId id="2147483704" r:id="rId16"/>
    <p:sldLayoutId id="2147483705" r:id="rId17"/>
    <p:sldLayoutId id="2147483706" r:id="rId18"/>
  </p:sldLayoutIdLst>
  <p:hf hdr="0" ftr="0" dt="0"/>
  <p:txStyles>
    <p:titleStyle>
      <a:lvl1pPr algn="ctr" defTabSz="914400" rtl="0" eaLnBrk="1" latinLnBrk="0" hangingPunct="1">
        <a:lnSpc>
          <a:spcPct val="100000"/>
        </a:lnSpc>
        <a:spcBef>
          <a:spcPct val="0"/>
        </a:spcBef>
        <a:buNone/>
        <a:defRPr sz="2800" b="1" i="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1234">
          <p15:clr>
            <a:srgbClr val="F26B43"/>
          </p15:clr>
        </p15:guide>
        <p15:guide id="3" pos="4526">
          <p15:clr>
            <a:srgbClr val="F26B43"/>
          </p15:clr>
        </p15:guide>
        <p15:guide id="4" orient="horz" pos="3475">
          <p15:clr>
            <a:srgbClr val="F26B43"/>
          </p15:clr>
        </p15:guide>
        <p15:guide id="5" pos="181">
          <p15:clr>
            <a:srgbClr val="F26B43"/>
          </p15:clr>
        </p15:guide>
        <p15:guide id="6" pos="4378">
          <p15:clr>
            <a:srgbClr val="F26B43"/>
          </p15:clr>
        </p15:guide>
        <p15:guide id="7" pos="1379">
          <p15:clr>
            <a:srgbClr val="F26B43"/>
          </p15:clr>
        </p15:guide>
        <p15:guide id="8" pos="5579">
          <p15:clr>
            <a:srgbClr val="F26B43"/>
          </p15:clr>
        </p15:guide>
        <p15:guide id="9" orient="horz" pos="935">
          <p15:clr>
            <a:srgbClr val="F26B43"/>
          </p15:clr>
        </p15:guide>
        <p15:guide id="10" orient="horz" pos="2069">
          <p15:clr>
            <a:srgbClr val="F26B43"/>
          </p15:clr>
        </p15:guide>
        <p15:guide id="11" orient="horz" pos="1774">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48318" y="464754"/>
            <a:ext cx="6647364" cy="1080468"/>
          </a:xfrm>
          <a:prstGeom prst="rect">
            <a:avLst/>
          </a:prstGeom>
        </p:spPr>
        <p:txBody>
          <a:bodyPr vert="horz" lIns="0" tIns="0" rIns="0" bIns="0" rtlCol="0" anchor="ctr">
            <a:normAutofit/>
          </a:bodyPr>
          <a:lstStyle/>
          <a:p>
            <a:r>
              <a:rPr lang="sv-SE" dirty="0"/>
              <a:t>Klicka här för att ändra format</a:t>
            </a:r>
            <a:endParaRPr lang="en-US" dirty="0"/>
          </a:p>
        </p:txBody>
      </p:sp>
      <p:sp>
        <p:nvSpPr>
          <p:cNvPr id="3" name="Text Placeholder 2"/>
          <p:cNvSpPr>
            <a:spLocks noGrp="1"/>
          </p:cNvSpPr>
          <p:nvPr>
            <p:ph type="body" idx="1"/>
          </p:nvPr>
        </p:nvSpPr>
        <p:spPr>
          <a:xfrm>
            <a:off x="1245220" y="1818656"/>
            <a:ext cx="6653560" cy="3882677"/>
          </a:xfrm>
          <a:prstGeom prst="rect">
            <a:avLst/>
          </a:prstGeom>
        </p:spPr>
        <p:txBody>
          <a:bodyPr vert="horz" lIns="0" tIns="0" rIns="0" bIns="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Date Placeholder 3"/>
          <p:cNvSpPr>
            <a:spLocks noGrp="1"/>
          </p:cNvSpPr>
          <p:nvPr>
            <p:ph type="dt" sz="half" idx="2"/>
          </p:nvPr>
        </p:nvSpPr>
        <p:spPr>
          <a:xfrm>
            <a:off x="294243" y="6531430"/>
            <a:ext cx="1080000" cy="98568"/>
          </a:xfrm>
          <a:prstGeom prst="rect">
            <a:avLst/>
          </a:prstGeom>
        </p:spPr>
        <p:txBody>
          <a:bodyPr vert="horz" lIns="0" tIns="0" rIns="0" bIns="0" rtlCol="0" anchor="ctr"/>
          <a:lstStyle>
            <a:lvl1pPr algn="l">
              <a:defRPr sz="700" cap="all" baseline="0">
                <a:solidFill>
                  <a:schemeClr val="tx1"/>
                </a:solidFill>
                <a:latin typeface="+mj-lt"/>
              </a:defRPr>
            </a:lvl1pPr>
          </a:lstStyle>
          <a:p>
            <a:fld id="{D7A3B3DD-11D3-46FE-8693-ABC62839DACF}" type="datetimeFigureOut">
              <a:rPr lang="sv-SE" smtClean="0"/>
              <a:pPr/>
              <a:t>2024-01-19</a:t>
            </a:fld>
            <a:endParaRPr lang="sv-SE" dirty="0"/>
          </a:p>
        </p:txBody>
      </p:sp>
      <p:sp>
        <p:nvSpPr>
          <p:cNvPr id="5" name="Footer Placeholder 4"/>
          <p:cNvSpPr>
            <a:spLocks noGrp="1"/>
          </p:cNvSpPr>
          <p:nvPr>
            <p:ph type="ftr" sz="quarter" idx="3"/>
          </p:nvPr>
        </p:nvSpPr>
        <p:spPr>
          <a:xfrm>
            <a:off x="2663825" y="6531430"/>
            <a:ext cx="3816000" cy="98568"/>
          </a:xfrm>
          <a:prstGeom prst="rect">
            <a:avLst/>
          </a:prstGeom>
        </p:spPr>
        <p:txBody>
          <a:bodyPr vert="horz" lIns="0" tIns="0" rIns="0" bIns="0" rtlCol="0" anchor="ctr"/>
          <a:lstStyle>
            <a:lvl1pPr algn="ctr">
              <a:defRPr sz="700" cap="all" baseline="0">
                <a:solidFill>
                  <a:schemeClr val="tx1"/>
                </a:solidFill>
                <a:latin typeface="+mj-lt"/>
              </a:defRPr>
            </a:lvl1pPr>
          </a:lstStyle>
          <a:p>
            <a:endParaRPr lang="sv-SE" dirty="0"/>
          </a:p>
        </p:txBody>
      </p:sp>
      <p:sp>
        <p:nvSpPr>
          <p:cNvPr id="6" name="Slide Number Placeholder 5"/>
          <p:cNvSpPr>
            <a:spLocks noGrp="1"/>
          </p:cNvSpPr>
          <p:nvPr>
            <p:ph type="sldNum" sz="quarter" idx="4"/>
          </p:nvPr>
        </p:nvSpPr>
        <p:spPr>
          <a:xfrm>
            <a:off x="7774632" y="6531430"/>
            <a:ext cx="1080000" cy="98568"/>
          </a:xfrm>
          <a:prstGeom prst="rect">
            <a:avLst/>
          </a:prstGeom>
        </p:spPr>
        <p:txBody>
          <a:bodyPr vert="horz" lIns="0" tIns="0" rIns="0" bIns="0" rtlCol="0" anchor="ctr"/>
          <a:lstStyle>
            <a:lvl1pPr algn="r">
              <a:defRPr sz="700" cap="all" baseline="0">
                <a:solidFill>
                  <a:schemeClr val="tx1"/>
                </a:solidFill>
                <a:latin typeface="+mj-lt"/>
              </a:defRPr>
            </a:lvl1pPr>
          </a:lstStyle>
          <a:p>
            <a:fld id="{D3ED0E79-C485-4358-AA6A-241A5ED8242A}" type="slidenum">
              <a:rPr lang="sv-SE" smtClean="0"/>
              <a:pPr/>
              <a:t>‹#›</a:t>
            </a:fld>
            <a:endParaRPr lang="sv-SE" dirty="0"/>
          </a:p>
        </p:txBody>
      </p:sp>
      <p:pic>
        <p:nvPicPr>
          <p:cNvPr id="11" name="Bildobjekt 10"/>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3771845" y="5890556"/>
            <a:ext cx="1600310" cy="504000"/>
          </a:xfrm>
          <a:prstGeom prst="rect">
            <a:avLst/>
          </a:prstGeom>
        </p:spPr>
      </p:pic>
    </p:spTree>
    <p:extLst>
      <p:ext uri="{BB962C8B-B14F-4D97-AF65-F5344CB8AC3E}">
        <p14:creationId xmlns:p14="http://schemas.microsoft.com/office/powerpoint/2010/main" val="2735029162"/>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 id="2147483724" r:id="rId17"/>
    <p:sldLayoutId id="2147483725" r:id="rId18"/>
  </p:sldLayoutIdLst>
  <p:txStyles>
    <p:titleStyle>
      <a:lvl1pPr algn="ctr" defTabSz="914400" rtl="0" eaLnBrk="1" latinLnBrk="0" hangingPunct="1">
        <a:lnSpc>
          <a:spcPct val="100000"/>
        </a:lnSpc>
        <a:spcBef>
          <a:spcPct val="0"/>
        </a:spcBef>
        <a:buNone/>
        <a:defRPr sz="2800" b="1" i="0" kern="1200" cap="all" baseline="0">
          <a:solidFill>
            <a:schemeClr val="tx1"/>
          </a:solidFill>
          <a:latin typeface="+mj-lt"/>
          <a:ea typeface="+mj-ea"/>
          <a:cs typeface="+mj-cs"/>
        </a:defRPr>
      </a:lvl1pPr>
    </p:titleStyle>
    <p:bodyStyle>
      <a:lvl1pPr marL="285750" indent="-285750" algn="l" defTabSz="914400" rtl="0" eaLnBrk="1" latinLnBrk="0" hangingPunct="1">
        <a:lnSpc>
          <a:spcPct val="100000"/>
        </a:lnSpc>
        <a:spcBef>
          <a:spcPts val="1000"/>
        </a:spcBef>
        <a:buFont typeface="Arial"/>
        <a:buChar char="•"/>
        <a:defRPr sz="1800" kern="1200">
          <a:solidFill>
            <a:schemeClr val="tx1"/>
          </a:solidFill>
          <a:latin typeface="+mn-lt"/>
          <a:ea typeface="+mn-ea"/>
          <a:cs typeface="+mn-cs"/>
        </a:defRPr>
      </a:lvl1pPr>
      <a:lvl2pPr marL="742950" indent="-285750" algn="l" defTabSz="914400" rtl="0" eaLnBrk="1" latinLnBrk="0" hangingPunct="1">
        <a:lnSpc>
          <a:spcPct val="100000"/>
        </a:lnSpc>
        <a:spcBef>
          <a:spcPts val="500"/>
        </a:spcBef>
        <a:buSzPct val="80000"/>
        <a:buFont typeface="Courier New"/>
        <a:buChar char="o"/>
        <a:defRPr sz="1600" kern="1200">
          <a:solidFill>
            <a:schemeClr val="tx1"/>
          </a:solidFill>
          <a:latin typeface="+mn-lt"/>
          <a:ea typeface="+mn-ea"/>
          <a:cs typeface="+mn-cs"/>
        </a:defRPr>
      </a:lvl2pPr>
      <a:lvl3pPr marL="1200150" indent="-285750" algn="l" defTabSz="914400" rtl="0" eaLnBrk="1" latinLnBrk="0" hangingPunct="1">
        <a:lnSpc>
          <a:spcPct val="100000"/>
        </a:lnSpc>
        <a:spcBef>
          <a:spcPts val="500"/>
        </a:spcBef>
        <a:buFont typeface="Wingdings" charset="2"/>
        <a:buChar char="§"/>
        <a:defRPr sz="1600" kern="1200">
          <a:solidFill>
            <a:schemeClr val="tx1"/>
          </a:solidFill>
          <a:latin typeface="+mn-lt"/>
          <a:ea typeface="+mn-ea"/>
          <a:cs typeface="+mn-cs"/>
        </a:defRPr>
      </a:lvl3pPr>
      <a:lvl4pPr marL="1657350" indent="-285750" algn="l" defTabSz="914400" rtl="0" eaLnBrk="1" latinLnBrk="0" hangingPunct="1">
        <a:lnSpc>
          <a:spcPct val="100000"/>
        </a:lnSpc>
        <a:spcBef>
          <a:spcPts val="500"/>
        </a:spcBef>
        <a:buFont typeface="Arial"/>
        <a:buChar char="•"/>
        <a:defRPr sz="1600" kern="1200">
          <a:solidFill>
            <a:schemeClr val="tx1"/>
          </a:solidFill>
          <a:latin typeface="+mn-lt"/>
          <a:ea typeface="+mn-ea"/>
          <a:cs typeface="+mn-cs"/>
        </a:defRPr>
      </a:lvl4pPr>
      <a:lvl5pPr marL="2114550" indent="-285750" algn="l" defTabSz="914400" rtl="0" eaLnBrk="1" latinLnBrk="0" hangingPunct="1">
        <a:lnSpc>
          <a:spcPct val="100000"/>
        </a:lnSpc>
        <a:spcBef>
          <a:spcPts val="500"/>
        </a:spcBef>
        <a:buSzPct val="80000"/>
        <a:buFont typeface="Lucida Grande"/>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1234">
          <p15:clr>
            <a:srgbClr val="F26B43"/>
          </p15:clr>
        </p15:guide>
        <p15:guide id="3" pos="4526">
          <p15:clr>
            <a:srgbClr val="F26B43"/>
          </p15:clr>
        </p15:guide>
        <p15:guide id="4" orient="horz" pos="3475">
          <p15:clr>
            <a:srgbClr val="F26B43"/>
          </p15:clr>
        </p15:guide>
        <p15:guide id="5" pos="181">
          <p15:clr>
            <a:srgbClr val="F26B43"/>
          </p15:clr>
        </p15:guide>
        <p15:guide id="6" pos="4378">
          <p15:clr>
            <a:srgbClr val="F26B43"/>
          </p15:clr>
        </p15:guide>
        <p15:guide id="7" pos="1379">
          <p15:clr>
            <a:srgbClr val="F26B43"/>
          </p15:clr>
        </p15:guide>
        <p15:guide id="8" pos="5579">
          <p15:clr>
            <a:srgbClr val="F26B43"/>
          </p15:clr>
        </p15:guide>
        <p15:guide id="9" orient="horz" pos="935">
          <p15:clr>
            <a:srgbClr val="F26B43"/>
          </p15:clr>
        </p15:guide>
        <p15:guide id="10" orient="horz" pos="2069">
          <p15:clr>
            <a:srgbClr val="F26B43"/>
          </p15:clr>
        </p15:guide>
        <p15:guide id="11" orient="horz" pos="177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aurora.umu.se/stod-och-service/rad-och-riktlinjer/sakerhet/produkter-med-dubbla-anvandningsomraden-pda/"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sakerhet@umu.se" TargetMode="External"/><Relationship Id="rId2" Type="http://schemas.openxmlformats.org/officeDocument/2006/relationships/hyperlink" Target="https://www.aurora.umu.se/stod-och-service/rad-och-riktlinjer/sakerhet/produkter-med-dubbla-anvandningsomraden-pd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ctrTitle"/>
          </p:nvPr>
        </p:nvSpPr>
        <p:spPr>
          <a:xfrm>
            <a:off x="425938" y="1678839"/>
            <a:ext cx="8292123" cy="728741"/>
          </a:xfrm>
        </p:spPr>
        <p:txBody>
          <a:bodyPr>
            <a:normAutofit fontScale="90000"/>
          </a:bodyPr>
          <a:lstStyle/>
          <a:p>
            <a:pPr>
              <a:defRPr/>
            </a:pPr>
            <a:r>
              <a:rPr lang="sv-SE" sz="2400" dirty="0">
                <a:ea typeface="ＭＳ Ｐゴシック" pitchFamily="100" charset="-128"/>
              </a:rPr>
              <a:t>INFORMATION OM strategiskt känsliga produkter</a:t>
            </a:r>
            <a:br>
              <a:rPr lang="sv-SE" sz="2400" dirty="0">
                <a:ea typeface="ＭＳ Ｐゴシック" pitchFamily="100" charset="-128"/>
              </a:rPr>
            </a:br>
            <a:endParaRPr lang="sv-SE" sz="1600" dirty="0"/>
          </a:p>
        </p:txBody>
      </p:sp>
      <p:sp>
        <p:nvSpPr>
          <p:cNvPr id="3" name="Underrubrik 2">
            <a:extLst>
              <a:ext uri="{FF2B5EF4-FFF2-40B4-BE49-F238E27FC236}">
                <a16:creationId xmlns:a16="http://schemas.microsoft.com/office/drawing/2014/main" id="{A0CDA60E-1458-CB29-174A-EE5C81DA2DA5}"/>
              </a:ext>
            </a:extLst>
          </p:cNvPr>
          <p:cNvSpPr>
            <a:spLocks noGrp="1"/>
          </p:cNvSpPr>
          <p:nvPr>
            <p:ph type="subTitle" idx="1"/>
          </p:nvPr>
        </p:nvSpPr>
        <p:spPr/>
        <p:txBody>
          <a:bodyPr/>
          <a:lstStyle/>
          <a:p>
            <a:r>
              <a:rPr lang="sv-SE" i="1" dirty="0"/>
              <a:t>Forskning med bäring på Sveriges säkerhet</a:t>
            </a:r>
          </a:p>
        </p:txBody>
      </p:sp>
    </p:spTree>
    <p:extLst>
      <p:ext uri="{BB962C8B-B14F-4D97-AF65-F5344CB8AC3E}">
        <p14:creationId xmlns:p14="http://schemas.microsoft.com/office/powerpoint/2010/main" val="1005350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9B2C8043-F5F9-5051-DBF4-D17114A4833C}"/>
              </a:ext>
            </a:extLst>
          </p:cNvPr>
          <p:cNvSpPr>
            <a:spLocks noGrp="1"/>
          </p:cNvSpPr>
          <p:nvPr>
            <p:ph idx="1"/>
          </p:nvPr>
        </p:nvSpPr>
        <p:spPr/>
        <p:txBody>
          <a:bodyPr>
            <a:normAutofit fontScale="92500" lnSpcReduction="10000"/>
          </a:bodyPr>
          <a:lstStyle/>
          <a:p>
            <a:r>
              <a:rPr lang="sv-SE" sz="18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t>Ansvarig forskare ansvarar för att uppgifter eller tillgångar som omfattas av exportkontrollregelverket hanteras på rätt sätt. </a:t>
            </a:r>
          </a:p>
          <a:p>
            <a:r>
              <a:rPr lang="sv-SE" sz="18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t>PDA kan exempelvis vara kemikalier, apparatur och programvaror som kan användas för både civila och militära ändamål. PDA kan även omfatta kunskap om tillverkning och användning av dessa produkter. </a:t>
            </a:r>
          </a:p>
          <a:p>
            <a:r>
              <a:rPr lang="sv-SE" sz="18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t>Den som exporterar produkter eller teknik ut ur landet är skyldig att ta reda på om de klassificeras som produkter med dubbla användningsområden (PDA). Export av PDA ut ur EU kräver tillstånd. </a:t>
            </a:r>
          </a:p>
          <a:p>
            <a:r>
              <a:rPr lang="sv-SE" sz="18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t>Produkter med exportrestriktioner, såväl fysiska produkter som information, ska även skyddas med lämpliga, effektiva och proportionerliga säkerhetsåtgärder för att förhindra otillåten tillgång eller användning. </a:t>
            </a:r>
          </a:p>
          <a:p>
            <a:pPr marL="0" indent="0">
              <a:buNone/>
            </a:pPr>
            <a:endParaRPr lang="sv-SE" sz="18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endParaRPr>
          </a:p>
          <a:p>
            <a:pPr marL="0" indent="0">
              <a:buNone/>
            </a:pPr>
            <a:endParaRPr lang="sv-SE" sz="18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endParaRPr>
          </a:p>
          <a:p>
            <a:endParaRPr lang="sv-SE" sz="18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endParaRPr>
          </a:p>
        </p:txBody>
      </p:sp>
      <p:sp>
        <p:nvSpPr>
          <p:cNvPr id="3" name="Rubrik 2">
            <a:extLst>
              <a:ext uri="{FF2B5EF4-FFF2-40B4-BE49-F238E27FC236}">
                <a16:creationId xmlns:a16="http://schemas.microsoft.com/office/drawing/2014/main" id="{018120B7-DE9F-DA48-4E9B-968ACA40104E}"/>
              </a:ext>
            </a:extLst>
          </p:cNvPr>
          <p:cNvSpPr>
            <a:spLocks noGrp="1"/>
          </p:cNvSpPr>
          <p:nvPr>
            <p:ph type="title"/>
          </p:nvPr>
        </p:nvSpPr>
        <p:spPr/>
        <p:txBody>
          <a:bodyPr/>
          <a:lstStyle/>
          <a:p>
            <a:r>
              <a:rPr lang="sv-SE" dirty="0"/>
              <a:t>sammanfattning</a:t>
            </a:r>
          </a:p>
        </p:txBody>
      </p:sp>
    </p:spTree>
    <p:extLst>
      <p:ext uri="{BB962C8B-B14F-4D97-AF65-F5344CB8AC3E}">
        <p14:creationId xmlns:p14="http://schemas.microsoft.com/office/powerpoint/2010/main" val="1748361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D9E99AF5-EA9A-4333-1456-AD6DCAECAB47}"/>
              </a:ext>
            </a:extLst>
          </p:cNvPr>
          <p:cNvSpPr>
            <a:spLocks noGrp="1"/>
          </p:cNvSpPr>
          <p:nvPr>
            <p:ph idx="1"/>
          </p:nvPr>
        </p:nvSpPr>
        <p:spPr/>
        <p:txBody>
          <a:bodyPr/>
          <a:lstStyle/>
          <a:p>
            <a:pPr marL="0" indent="0">
              <a:buNone/>
            </a:pPr>
            <a:r>
              <a:rPr lang="sv-SE" b="1" dirty="0"/>
              <a:t>Strategiskt känsliga produkter</a:t>
            </a:r>
            <a:endParaRPr lang="sv-SE" b="1" u="sng" dirty="0">
              <a:hlinkClick r:id="rId2"/>
            </a:endParaRPr>
          </a:p>
          <a:p>
            <a:r>
              <a:rPr lang="sv-SE" u="sng" dirty="0">
                <a:hlinkClick r:id="rId2"/>
              </a:rPr>
              <a:t>https://www.aurora.umu.se/stod-och-service/rad-och-riktlinjer/sakerhet/produkter-med-dubbla-anvandningsomraden-pda/</a:t>
            </a:r>
            <a:r>
              <a:rPr lang="sv-SE" u="sng" dirty="0"/>
              <a:t> </a:t>
            </a:r>
          </a:p>
          <a:p>
            <a:endParaRPr lang="sv-SE" u="sng" dirty="0"/>
          </a:p>
          <a:p>
            <a:pPr marL="0" indent="0">
              <a:buNone/>
            </a:pPr>
            <a:r>
              <a:rPr lang="sv-SE" b="1" dirty="0"/>
              <a:t>Frågor kring strategiskt känsliga produkter och exportkontroll </a:t>
            </a:r>
          </a:p>
          <a:p>
            <a:pPr marL="0" indent="0">
              <a:buNone/>
            </a:pPr>
            <a:r>
              <a:rPr lang="sv-SE" dirty="0"/>
              <a:t>sakerhet@umu.se</a:t>
            </a:r>
          </a:p>
          <a:p>
            <a:pPr marL="0" indent="0">
              <a:buNone/>
            </a:pPr>
            <a:endParaRPr lang="sv-SE" dirty="0"/>
          </a:p>
        </p:txBody>
      </p:sp>
      <p:sp>
        <p:nvSpPr>
          <p:cNvPr id="3" name="Rubrik 2">
            <a:extLst>
              <a:ext uri="{FF2B5EF4-FFF2-40B4-BE49-F238E27FC236}">
                <a16:creationId xmlns:a16="http://schemas.microsoft.com/office/drawing/2014/main" id="{7DAF943F-F639-7FE2-330B-DAD280E19113}"/>
              </a:ext>
            </a:extLst>
          </p:cNvPr>
          <p:cNvSpPr>
            <a:spLocks noGrp="1"/>
          </p:cNvSpPr>
          <p:nvPr>
            <p:ph type="title"/>
          </p:nvPr>
        </p:nvSpPr>
        <p:spPr/>
        <p:txBody>
          <a:bodyPr/>
          <a:lstStyle/>
          <a:p>
            <a:r>
              <a:rPr lang="sv-SE" dirty="0"/>
              <a:t>MER INFORMATION OCH INTERNA RUTINER</a:t>
            </a:r>
          </a:p>
        </p:txBody>
      </p:sp>
    </p:spTree>
    <p:extLst>
      <p:ext uri="{BB962C8B-B14F-4D97-AF65-F5344CB8AC3E}">
        <p14:creationId xmlns:p14="http://schemas.microsoft.com/office/powerpoint/2010/main" val="33287247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F708B64E-88D7-2561-8549-50E9BBC489E1}"/>
              </a:ext>
            </a:extLst>
          </p:cNvPr>
          <p:cNvSpPr>
            <a:spLocks noGrp="1"/>
          </p:cNvSpPr>
          <p:nvPr>
            <p:ph idx="1"/>
          </p:nvPr>
        </p:nvSpPr>
        <p:spPr/>
        <p:txBody>
          <a:bodyPr/>
          <a:lstStyle/>
          <a:p>
            <a:pPr marL="0" indent="0">
              <a:buNone/>
            </a:pPr>
            <a:r>
              <a:rPr lang="sv-SE" sz="1800" b="1"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t>Tack för att du bidrar till att stärka Sveriges säkerhet och göra Umeå universitet till en tryggare och säkrare arbetsplats!</a:t>
            </a:r>
            <a:endParaRPr lang="sv-SE" sz="18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endParaRPr>
          </a:p>
          <a:p>
            <a:endParaRPr lang="sv-SE" dirty="0"/>
          </a:p>
        </p:txBody>
      </p:sp>
    </p:spTree>
    <p:extLst>
      <p:ext uri="{BB962C8B-B14F-4D97-AF65-F5344CB8AC3E}">
        <p14:creationId xmlns:p14="http://schemas.microsoft.com/office/powerpoint/2010/main" val="2837394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8C2275B3-3EFF-C717-8FF0-265D55B17492}"/>
              </a:ext>
            </a:extLst>
          </p:cNvPr>
          <p:cNvSpPr>
            <a:spLocks noGrp="1"/>
          </p:cNvSpPr>
          <p:nvPr>
            <p:ph idx="1"/>
          </p:nvPr>
        </p:nvSpPr>
        <p:spPr>
          <a:xfrm>
            <a:off x="764525" y="1299092"/>
            <a:ext cx="7480977" cy="3889654"/>
          </a:xfrm>
        </p:spPr>
        <p:txBody>
          <a:bodyPr>
            <a:normAutofit fontScale="25000" lnSpcReduction="20000"/>
          </a:bodyPr>
          <a:lstStyle/>
          <a:p>
            <a:pPr marL="0" indent="0">
              <a:buNone/>
            </a:pPr>
            <a:endParaRPr lang="sv-SE" sz="1800" b="1" dirty="0">
              <a:solidFill>
                <a:srgbClr val="000000"/>
              </a:solidFill>
              <a:effectLst/>
              <a:latin typeface="Georgia" panose="02040502050405020303" pitchFamily="18" charset="0"/>
              <a:ea typeface="MS Mincho" panose="02020609040205080304" pitchFamily="49" charset="-128"/>
              <a:cs typeface="Arial" panose="020B0604020202020204" pitchFamily="34" charset="0"/>
            </a:endParaRPr>
          </a:p>
          <a:p>
            <a:pPr marL="0" indent="0">
              <a:buNone/>
            </a:pPr>
            <a:endParaRPr lang="sv-SE" sz="4300" b="1" dirty="0">
              <a:solidFill>
                <a:srgbClr val="000000"/>
              </a:solidFill>
              <a:effectLst/>
              <a:latin typeface="Georgia" panose="02040502050405020303" pitchFamily="18" charset="0"/>
              <a:ea typeface="MS Mincho" panose="02020609040205080304" pitchFamily="49" charset="-128"/>
              <a:cs typeface="Arial" panose="020B0604020202020204" pitchFamily="34" charset="0"/>
            </a:endParaRPr>
          </a:p>
          <a:p>
            <a:pPr marL="0" indent="0">
              <a:buNone/>
            </a:pPr>
            <a:r>
              <a:rPr lang="sv-SE" sz="7200" dirty="0"/>
              <a:t>Lagstiftningen om strategiskt känsliga produkter syftar ytterst till att skydda Sveriges och EU:s säkerhet samt utrikespolitiska intressen.</a:t>
            </a:r>
          </a:p>
          <a:p>
            <a:pPr marL="0" indent="0">
              <a:buNone/>
            </a:pPr>
            <a:endParaRPr lang="sv-SE" sz="6400" b="1" dirty="0">
              <a:solidFill>
                <a:srgbClr val="000000"/>
              </a:solidFill>
              <a:effectLst/>
              <a:latin typeface="Georgia" panose="02040502050405020303" pitchFamily="18" charset="0"/>
              <a:ea typeface="MS Mincho" panose="02020609040205080304" pitchFamily="49" charset="-128"/>
              <a:cs typeface="Arial" panose="020B0604020202020204" pitchFamily="34" charset="0"/>
            </a:endParaRPr>
          </a:p>
          <a:p>
            <a:pPr marL="0" indent="0">
              <a:buNone/>
            </a:pPr>
            <a:r>
              <a:rPr lang="sv-SE" sz="6400" b="1" dirty="0">
                <a:solidFill>
                  <a:srgbClr val="000000"/>
                </a:solidFill>
                <a:effectLst/>
                <a:latin typeface="Georgia" panose="02040502050405020303" pitchFamily="18" charset="0"/>
                <a:ea typeface="MS Mincho" panose="02020609040205080304" pitchFamily="49" charset="-128"/>
                <a:cs typeface="Arial" panose="020B0604020202020204" pitchFamily="34" charset="0"/>
              </a:rPr>
              <a:t>Olovlig och säkerhetshotande teknikanskaffning</a:t>
            </a:r>
            <a:endParaRPr lang="sv-SE" sz="6400" b="1" dirty="0">
              <a:solidFill>
                <a:srgbClr val="000000"/>
              </a:solidFill>
              <a:latin typeface="Georgia" panose="02040502050405020303" pitchFamily="18" charset="0"/>
              <a:ea typeface="MS Mincho" panose="02020609040205080304" pitchFamily="49" charset="-128"/>
              <a:cs typeface="Arial" panose="020B0604020202020204" pitchFamily="34" charset="0"/>
            </a:endParaRPr>
          </a:p>
          <a:p>
            <a:pPr>
              <a:lnSpc>
                <a:spcPct val="120000"/>
              </a:lnSpc>
              <a:buFont typeface="Courier New" panose="02070309020205020404" pitchFamily="49" charset="0"/>
              <a:buChar char="o"/>
            </a:pPr>
            <a:r>
              <a:rPr lang="sv-SE" sz="64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t>Teknikutvecklingen får en allt större betydelse för länders tillväxt och militära förmågor. </a:t>
            </a:r>
          </a:p>
          <a:p>
            <a:pPr>
              <a:lnSpc>
                <a:spcPct val="120000"/>
              </a:lnSpc>
              <a:buFont typeface="Courier New" panose="02070309020205020404" pitchFamily="49" charset="0"/>
              <a:buChar char="o"/>
            </a:pPr>
            <a:r>
              <a:rPr lang="sv-SE" sz="64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t>Flera länder ägnar sig därför åt att olovligen inhämta, kunskap och teknik. Här blir svensk forskning ett attraktivt mål i och med att den ligger i framkant inom en rad olika forskningsområden. </a:t>
            </a:r>
          </a:p>
          <a:p>
            <a:pPr>
              <a:lnSpc>
                <a:spcPct val="120000"/>
              </a:lnSpc>
              <a:buFont typeface="Courier New" panose="02070309020205020404" pitchFamily="49" charset="0"/>
              <a:buChar char="o"/>
            </a:pPr>
            <a:r>
              <a:rPr lang="sv-SE" sz="64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t>Det handlar många gånger om teknik med dubbla användningsområden som kan ha designats för civilt bruk men som kan användas för militära ändamål. Det oroliga omvärldsläget har ytterligare ökat efterfrågan på den här typen av teknik. </a:t>
            </a:r>
          </a:p>
          <a:p>
            <a:pPr marL="0" indent="0">
              <a:lnSpc>
                <a:spcPct val="120000"/>
              </a:lnSpc>
              <a:spcAft>
                <a:spcPts val="1300"/>
              </a:spcAft>
              <a:buNone/>
            </a:pPr>
            <a:br>
              <a:rPr lang="sv-SE" sz="18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br>
            <a:r>
              <a:rPr lang="sv-SE" sz="1800" dirty="0">
                <a:solidFill>
                  <a:srgbClr val="000000"/>
                </a:solidFill>
                <a:effectLst/>
                <a:latin typeface="Georgia" panose="02040502050405020303" pitchFamily="18" charset="0"/>
                <a:ea typeface="MS Mincho" panose="02020609040205080304" pitchFamily="49" charset="-128"/>
                <a:cs typeface="Arial" panose="020B0604020202020204" pitchFamily="34" charset="0"/>
              </a:rPr>
              <a:t> </a:t>
            </a:r>
            <a:endParaRPr lang="sv-SE" sz="18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endParaRPr>
          </a:p>
          <a:p>
            <a:pPr marL="0" indent="0">
              <a:buNone/>
            </a:pPr>
            <a:endParaRPr lang="sv-SE" sz="1800" b="1" dirty="0">
              <a:solidFill>
                <a:srgbClr val="000000"/>
              </a:solidFill>
              <a:effectLst/>
              <a:latin typeface="Georgia" panose="02040502050405020303" pitchFamily="18" charset="0"/>
              <a:ea typeface="MS Mincho" panose="02020609040205080304" pitchFamily="49" charset="-128"/>
              <a:cs typeface="Arial" panose="020B0604020202020204" pitchFamily="34" charset="0"/>
            </a:endParaRPr>
          </a:p>
          <a:p>
            <a:pPr marL="0" indent="0">
              <a:buNone/>
            </a:pPr>
            <a:endParaRPr lang="sv-SE" dirty="0"/>
          </a:p>
        </p:txBody>
      </p:sp>
      <p:sp>
        <p:nvSpPr>
          <p:cNvPr id="3" name="Rubrik 2">
            <a:extLst>
              <a:ext uri="{FF2B5EF4-FFF2-40B4-BE49-F238E27FC236}">
                <a16:creationId xmlns:a16="http://schemas.microsoft.com/office/drawing/2014/main" id="{6C71D178-4159-B82C-9B08-CA3BDD6C2BD4}"/>
              </a:ext>
            </a:extLst>
          </p:cNvPr>
          <p:cNvSpPr>
            <a:spLocks noGrp="1"/>
          </p:cNvSpPr>
          <p:nvPr>
            <p:ph type="title"/>
          </p:nvPr>
        </p:nvSpPr>
        <p:spPr/>
        <p:txBody>
          <a:bodyPr/>
          <a:lstStyle/>
          <a:p>
            <a:r>
              <a:rPr lang="sv-SE" dirty="0"/>
              <a:t>bakgrund</a:t>
            </a:r>
          </a:p>
        </p:txBody>
      </p:sp>
    </p:spTree>
    <p:extLst>
      <p:ext uri="{BB962C8B-B14F-4D97-AF65-F5344CB8AC3E}">
        <p14:creationId xmlns:p14="http://schemas.microsoft.com/office/powerpoint/2010/main" val="995349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F842B796-9705-8D84-64B1-9ABC50E3CBAE}"/>
              </a:ext>
            </a:extLst>
          </p:cNvPr>
          <p:cNvSpPr>
            <a:spLocks noGrp="1"/>
          </p:cNvSpPr>
          <p:nvPr>
            <p:ph idx="1"/>
          </p:nvPr>
        </p:nvSpPr>
        <p:spPr>
          <a:xfrm>
            <a:off x="806175" y="1598194"/>
            <a:ext cx="7643163" cy="4185917"/>
          </a:xfrm>
        </p:spPr>
        <p:txBody>
          <a:bodyPr>
            <a:normAutofit fontScale="92500"/>
          </a:bodyPr>
          <a:lstStyle/>
          <a:p>
            <a:endParaRPr lang="sv-SE" sz="18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endParaRPr>
          </a:p>
          <a:p>
            <a:r>
              <a:rPr lang="sv-SE" sz="18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t>PDA kan exempelvis vara kemikalier, apparatur och programvaror som kan användas för både </a:t>
            </a:r>
            <a:r>
              <a:rPr lang="sv-SE" sz="1800" b="1"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t>civila och militära ändamål</a:t>
            </a:r>
            <a:r>
              <a:rPr lang="sv-SE" sz="18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t>. PDA kan även omfatta </a:t>
            </a:r>
            <a:r>
              <a:rPr lang="sv-SE" sz="1800" b="1"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t>kunskap </a:t>
            </a:r>
            <a:r>
              <a:rPr lang="sv-SE" sz="18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t>om tillverkning och användning av dessa produkter. </a:t>
            </a:r>
          </a:p>
          <a:p>
            <a:r>
              <a:rPr lang="sv-SE" dirty="0"/>
              <a:t>Inom högskolor och universitet kan det till exempel röra sig om specifika humana eller animala </a:t>
            </a:r>
            <a:r>
              <a:rPr lang="sv-SE" dirty="0" err="1"/>
              <a:t>patogener</a:t>
            </a:r>
            <a:r>
              <a:rPr lang="sv-SE" dirty="0"/>
              <a:t> och toxiner, vissa kemikalier, avancerade datorer eller mätinstrument. </a:t>
            </a:r>
          </a:p>
          <a:p>
            <a:r>
              <a:rPr lang="sv-SE" dirty="0"/>
              <a:t>De produkter och den teknik som klassificeras som PDA finns listade och beskrivna i </a:t>
            </a:r>
            <a:r>
              <a:rPr lang="sv-SE" b="1" dirty="0"/>
              <a:t>bilaga I och IV  </a:t>
            </a:r>
            <a:r>
              <a:rPr lang="sv-SE" dirty="0"/>
              <a:t>(PDA-förordningen). Bilagorna uppdateras årligen. </a:t>
            </a:r>
          </a:p>
          <a:p>
            <a:r>
              <a:rPr lang="sv-SE" dirty="0"/>
              <a:t>För att förhindra att exportörer medvetet försöker kringgå lagens intentioner kan Inspektionen för strategiska produkter (ISP) bestämma att produkter som inte finns upptagna på kontrollistan ska omfattas av tillståndskrav vid export ut ur EU - utifrån den så kallade </a:t>
            </a:r>
            <a:r>
              <a:rPr lang="sv-SE" b="1" dirty="0"/>
              <a:t>Catch all-bestämmelsen</a:t>
            </a:r>
            <a:r>
              <a:rPr lang="sv-SE" dirty="0"/>
              <a:t>.</a:t>
            </a:r>
            <a:endParaRPr lang="sv-SE" dirty="0">
              <a:solidFill>
                <a:srgbClr val="000000"/>
              </a:solidFill>
              <a:latin typeface="Georgia" panose="02040502050405020303" pitchFamily="18" charset="0"/>
              <a:ea typeface="MS Mincho" panose="02020609040205080304" pitchFamily="49" charset="-128"/>
              <a:cs typeface="Georgia" panose="02040502050405020303" pitchFamily="18" charset="0"/>
            </a:endParaRPr>
          </a:p>
          <a:p>
            <a:pPr marL="0" indent="0">
              <a:buNone/>
            </a:pPr>
            <a:endParaRPr lang="sv-SE" sz="1800" b="1" dirty="0">
              <a:solidFill>
                <a:srgbClr val="000000"/>
              </a:solidFill>
              <a:effectLst/>
              <a:latin typeface="Georgia" panose="02040502050405020303" pitchFamily="18" charset="0"/>
              <a:ea typeface="MS Mincho" panose="02020609040205080304" pitchFamily="49" charset="-128"/>
              <a:cs typeface="Georgia" panose="02040502050405020303" pitchFamily="18" charset="0"/>
            </a:endParaRPr>
          </a:p>
          <a:p>
            <a:pPr marL="0" indent="0">
              <a:buNone/>
            </a:pPr>
            <a:endParaRPr lang="sv-SE" sz="1800" b="1" dirty="0">
              <a:solidFill>
                <a:srgbClr val="000000"/>
              </a:solidFill>
              <a:effectLst/>
              <a:latin typeface="Georgia" panose="02040502050405020303" pitchFamily="18" charset="0"/>
              <a:ea typeface="MS Mincho" panose="02020609040205080304" pitchFamily="49" charset="-128"/>
              <a:cs typeface="Georgia" panose="02040502050405020303" pitchFamily="18" charset="0"/>
            </a:endParaRPr>
          </a:p>
          <a:p>
            <a:pPr marL="0" indent="0">
              <a:buNone/>
            </a:pPr>
            <a:endParaRPr lang="sv-SE" sz="1800" b="1" dirty="0">
              <a:solidFill>
                <a:srgbClr val="000000"/>
              </a:solidFill>
              <a:effectLst/>
              <a:latin typeface="Georgia" panose="02040502050405020303" pitchFamily="18" charset="0"/>
              <a:ea typeface="MS Mincho" panose="02020609040205080304" pitchFamily="49" charset="-128"/>
              <a:cs typeface="Georgia" panose="02040502050405020303" pitchFamily="18" charset="0"/>
            </a:endParaRPr>
          </a:p>
        </p:txBody>
      </p:sp>
      <p:sp>
        <p:nvSpPr>
          <p:cNvPr id="3" name="Rubrik 2">
            <a:extLst>
              <a:ext uri="{FF2B5EF4-FFF2-40B4-BE49-F238E27FC236}">
                <a16:creationId xmlns:a16="http://schemas.microsoft.com/office/drawing/2014/main" id="{8798001B-C894-D8CF-957C-99F0BCCBAA97}"/>
              </a:ext>
            </a:extLst>
          </p:cNvPr>
          <p:cNvSpPr>
            <a:spLocks noGrp="1"/>
          </p:cNvSpPr>
          <p:nvPr>
            <p:ph type="title"/>
          </p:nvPr>
        </p:nvSpPr>
        <p:spPr>
          <a:xfrm>
            <a:off x="1184261" y="429920"/>
            <a:ext cx="6647364" cy="1080468"/>
          </a:xfrm>
        </p:spPr>
        <p:txBody>
          <a:bodyPr>
            <a:normAutofit/>
          </a:bodyPr>
          <a:lstStyle/>
          <a:p>
            <a:pPr marL="0" indent="0">
              <a:buNone/>
            </a:pPr>
            <a:r>
              <a:rPr lang="sv-SE" dirty="0">
                <a:solidFill>
                  <a:srgbClr val="000000"/>
                </a:solidFill>
                <a:ea typeface="MS Mincho" panose="02020609040205080304" pitchFamily="49" charset="-128"/>
                <a:cs typeface="Georgia" panose="02040502050405020303" pitchFamily="18" charset="0"/>
              </a:rPr>
              <a:t>Produkter med dubbla användningsområden (</a:t>
            </a:r>
            <a:r>
              <a:rPr lang="sv-SE" dirty="0" err="1">
                <a:solidFill>
                  <a:srgbClr val="000000"/>
                </a:solidFill>
                <a:ea typeface="MS Mincho" panose="02020609040205080304" pitchFamily="49" charset="-128"/>
                <a:cs typeface="Georgia" panose="02040502050405020303" pitchFamily="18" charset="0"/>
              </a:rPr>
              <a:t>pda</a:t>
            </a:r>
            <a:r>
              <a:rPr lang="sv-SE" dirty="0">
                <a:solidFill>
                  <a:srgbClr val="000000"/>
                </a:solidFill>
                <a:ea typeface="MS Mincho" panose="02020609040205080304" pitchFamily="49" charset="-128"/>
                <a:cs typeface="Georgia" panose="02040502050405020303" pitchFamily="18" charset="0"/>
              </a:rPr>
              <a:t>)</a:t>
            </a:r>
            <a:endParaRPr lang="sv-SE" sz="2800" b="1" dirty="0">
              <a:solidFill>
                <a:srgbClr val="000000"/>
              </a:solidFill>
              <a:effectLst/>
              <a:ea typeface="MS Mincho" panose="02020609040205080304" pitchFamily="49" charset="-128"/>
              <a:cs typeface="Georgia" panose="02040502050405020303" pitchFamily="18" charset="0"/>
            </a:endParaRPr>
          </a:p>
        </p:txBody>
      </p:sp>
    </p:spTree>
    <p:extLst>
      <p:ext uri="{BB962C8B-B14F-4D97-AF65-F5344CB8AC3E}">
        <p14:creationId xmlns:p14="http://schemas.microsoft.com/office/powerpoint/2010/main" val="416187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E1F235AC-4C4F-43B7-31F2-15ABA7BBB466}"/>
              </a:ext>
            </a:extLst>
          </p:cNvPr>
          <p:cNvSpPr>
            <a:spLocks noGrp="1"/>
          </p:cNvSpPr>
          <p:nvPr>
            <p:ph idx="1"/>
          </p:nvPr>
        </p:nvSpPr>
        <p:spPr>
          <a:xfrm>
            <a:off x="1160161" y="1545222"/>
            <a:ext cx="7161588" cy="4132563"/>
          </a:xfrm>
        </p:spPr>
        <p:txBody>
          <a:bodyPr>
            <a:normAutofit fontScale="85000" lnSpcReduction="10000"/>
          </a:bodyPr>
          <a:lstStyle/>
          <a:p>
            <a:r>
              <a:rPr lang="sv-SE" sz="19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t>Den som </a:t>
            </a:r>
            <a:r>
              <a:rPr lang="sv-SE" sz="1900" b="1"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t>exporterar</a:t>
            </a:r>
            <a:r>
              <a:rPr lang="sv-SE" sz="19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t> produkter eller teknik ut ur landet är skyldig att ta reda på om de klassificeras som produkter med dubbla användningsområden. </a:t>
            </a:r>
            <a:r>
              <a:rPr lang="sv-SE" sz="1900" b="1"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t>Export av PDA ut ur EU kräver tillstånd. </a:t>
            </a:r>
          </a:p>
          <a:p>
            <a:r>
              <a:rPr lang="sv-SE" sz="19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t>Vissa särskilt känsliga produkter kräver även tillstånd vid export </a:t>
            </a:r>
            <a:r>
              <a:rPr lang="sv-SE" sz="1900" b="1"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t>inom EU</a:t>
            </a:r>
            <a:r>
              <a:rPr lang="sv-SE" sz="19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t>. </a:t>
            </a:r>
          </a:p>
          <a:p>
            <a:r>
              <a:rPr lang="sv-SE" sz="19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t>Med export avses överföring till land utanför EU, och det inkluderar: f</a:t>
            </a:r>
            <a:r>
              <a:rPr lang="sv-SE" sz="19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ysisk transport, elektronisk överföring och muntlig teknologiöverföring.</a:t>
            </a:r>
            <a:r>
              <a:rPr lang="sv-SE" sz="1900" dirty="0">
                <a:solidFill>
                  <a:srgbClr val="000000"/>
                </a:solidFill>
                <a:latin typeface="Georgia" panose="02040502050405020303" pitchFamily="18" charset="0"/>
                <a:ea typeface="MS Mincho" panose="02020609040205080304" pitchFamily="49" charset="-128"/>
                <a:cs typeface="Times New Roman" panose="02020603050405020304" pitchFamily="18" charset="0"/>
              </a:rPr>
              <a:t> </a:t>
            </a:r>
          </a:p>
          <a:p>
            <a:r>
              <a:rPr lang="sv-SE" sz="19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t>Produkter med exportrestriktioner, såväl fysiska produkter som information, ska även skyddas med lämpliga, effektiva och proportionerliga säkerhetsåtgärder för att förhindra otillåten tillgång eller användning. </a:t>
            </a:r>
          </a:p>
          <a:p>
            <a:r>
              <a:rPr lang="sv-SE" sz="19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t>I vissa fall omfattas tillhandahållande av </a:t>
            </a:r>
            <a:r>
              <a:rPr lang="sv-SE" sz="1900" b="1"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t>tekniskt bistånd </a:t>
            </a:r>
            <a:r>
              <a:rPr lang="sv-SE" sz="19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t>kopplat till PDA av tillståndskrav. Med tekniskt bistånd avses allt tekniskt stöd kopplat till reparationer, utveckling, tillverkning, montering, provning, underhåll eller annan teknisk service. Biståndet kan ges genom exempelvis anvisningar, rådgivning, utbildning, förmedling av praktisk kunskap, färdigheter eller konsulttjänster.</a:t>
            </a:r>
          </a:p>
          <a:p>
            <a:pPr marL="0" indent="0">
              <a:buNone/>
            </a:pPr>
            <a:endParaRPr lang="sv-SE" sz="19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endParaRPr>
          </a:p>
          <a:p>
            <a:endParaRPr lang="sv-SE" dirty="0"/>
          </a:p>
        </p:txBody>
      </p:sp>
      <p:sp>
        <p:nvSpPr>
          <p:cNvPr id="3" name="Rubrik 2">
            <a:extLst>
              <a:ext uri="{FF2B5EF4-FFF2-40B4-BE49-F238E27FC236}">
                <a16:creationId xmlns:a16="http://schemas.microsoft.com/office/drawing/2014/main" id="{0B120039-8DD7-9D29-C92A-A87FEB1FB855}"/>
              </a:ext>
            </a:extLst>
          </p:cNvPr>
          <p:cNvSpPr>
            <a:spLocks noGrp="1"/>
          </p:cNvSpPr>
          <p:nvPr>
            <p:ph type="title"/>
          </p:nvPr>
        </p:nvSpPr>
        <p:spPr/>
        <p:txBody>
          <a:bodyPr>
            <a:normAutofit fontScale="90000"/>
          </a:bodyPr>
          <a:lstStyle/>
          <a:p>
            <a:r>
              <a:rPr lang="sv-SE" dirty="0"/>
              <a:t>Exportkontroll och skydd av </a:t>
            </a:r>
            <a:r>
              <a:rPr lang="sv-SE" dirty="0" err="1"/>
              <a:t>pda</a:t>
            </a:r>
            <a:br>
              <a:rPr lang="sv-SE" dirty="0"/>
            </a:br>
            <a:endParaRPr lang="sv-SE" dirty="0"/>
          </a:p>
        </p:txBody>
      </p:sp>
    </p:spTree>
    <p:extLst>
      <p:ext uri="{BB962C8B-B14F-4D97-AF65-F5344CB8AC3E}">
        <p14:creationId xmlns:p14="http://schemas.microsoft.com/office/powerpoint/2010/main" val="1079705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944D3128-9C85-7517-84F4-B3EE36DE1964}"/>
              </a:ext>
            </a:extLst>
          </p:cNvPr>
          <p:cNvSpPr>
            <a:spLocks noGrp="1"/>
          </p:cNvSpPr>
          <p:nvPr>
            <p:ph idx="1"/>
          </p:nvPr>
        </p:nvSpPr>
        <p:spPr>
          <a:xfrm>
            <a:off x="1124717" y="1641449"/>
            <a:ext cx="6653560" cy="3889654"/>
          </a:xfrm>
        </p:spPr>
        <p:txBody>
          <a:bodyPr>
            <a:normAutofit lnSpcReduction="10000"/>
          </a:bodyPr>
          <a:lstStyle/>
          <a:p>
            <a:pPr>
              <a:buFont typeface="Arial" panose="020B0604020202020204" pitchFamily="34" charset="0"/>
              <a:buChar char="•"/>
            </a:pPr>
            <a:r>
              <a:rPr lang="sv-SE" dirty="0"/>
              <a:t>Krigsmateriel och tekniskt bistånd definieras i bilagan till förordningen om krigsmateriel, den så kallade krigsmaterielförteckningen. Förteckningen uppdateras årligen.</a:t>
            </a:r>
          </a:p>
          <a:p>
            <a:pPr marL="0" indent="0">
              <a:buNone/>
            </a:pPr>
            <a:endParaRPr lang="sv-SE" dirty="0"/>
          </a:p>
          <a:p>
            <a:pPr marL="0" indent="0">
              <a:buNone/>
            </a:pPr>
            <a:r>
              <a:rPr lang="sv-SE" b="1" dirty="0"/>
              <a:t>Exportkontroll och skydd av Krigsmateriel</a:t>
            </a:r>
          </a:p>
          <a:p>
            <a:pPr>
              <a:buFont typeface="Arial" panose="020B0604020202020204" pitchFamily="34" charset="0"/>
              <a:buChar char="•"/>
            </a:pPr>
            <a:r>
              <a:rPr lang="sv-SE" dirty="0"/>
              <a:t>Den som bedriver en viss verksamhet är skyldig att kontrollera i krigsmaterielförteckningen om verksamheten omfattar krigsmaterielklassade produkter eller tekniskt bistånd kopplat till sådana produkter.</a:t>
            </a:r>
          </a:p>
          <a:p>
            <a:pPr>
              <a:buFont typeface="Arial" panose="020B0604020202020204" pitchFamily="34" charset="0"/>
              <a:buChar char="•"/>
            </a:pPr>
            <a:r>
              <a:rPr lang="sv-SE" sz="18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t>Den här typen av produkter, såväl fysiska produkter som information, ska även skyddas med lämpliga, effektiva och proportionerliga säkerhetsåtgärder för att förhindra otillåten tillgång eller användning. </a:t>
            </a:r>
            <a:endParaRPr lang="sv-SE" sz="1800" b="1" dirty="0">
              <a:solidFill>
                <a:srgbClr val="000000"/>
              </a:solidFill>
              <a:effectLst/>
              <a:latin typeface="Georgia" panose="02040502050405020303" pitchFamily="18" charset="0"/>
              <a:ea typeface="MS Mincho" panose="02020609040205080304" pitchFamily="49" charset="-128"/>
              <a:cs typeface="Georgia" panose="02040502050405020303" pitchFamily="18" charset="0"/>
            </a:endParaRPr>
          </a:p>
          <a:p>
            <a:pPr marL="0" indent="0">
              <a:buNone/>
            </a:pPr>
            <a:endParaRPr lang="sv-SE" b="1" dirty="0"/>
          </a:p>
        </p:txBody>
      </p:sp>
      <p:sp>
        <p:nvSpPr>
          <p:cNvPr id="3" name="Rubrik 2">
            <a:extLst>
              <a:ext uri="{FF2B5EF4-FFF2-40B4-BE49-F238E27FC236}">
                <a16:creationId xmlns:a16="http://schemas.microsoft.com/office/drawing/2014/main" id="{D1971B58-03E1-87C1-9BA5-755F93E80769}"/>
              </a:ext>
            </a:extLst>
          </p:cNvPr>
          <p:cNvSpPr>
            <a:spLocks noGrp="1"/>
          </p:cNvSpPr>
          <p:nvPr>
            <p:ph type="title"/>
          </p:nvPr>
        </p:nvSpPr>
        <p:spPr/>
        <p:txBody>
          <a:bodyPr/>
          <a:lstStyle/>
          <a:p>
            <a:r>
              <a:rPr lang="sv-SE" dirty="0"/>
              <a:t>Krigsmateriel</a:t>
            </a:r>
          </a:p>
        </p:txBody>
      </p:sp>
    </p:spTree>
    <p:extLst>
      <p:ext uri="{BB962C8B-B14F-4D97-AF65-F5344CB8AC3E}">
        <p14:creationId xmlns:p14="http://schemas.microsoft.com/office/powerpoint/2010/main" val="3606845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710E0E54-8DE8-D96D-82CB-79FA9857476D}"/>
              </a:ext>
            </a:extLst>
          </p:cNvPr>
          <p:cNvSpPr>
            <a:spLocks noGrp="1"/>
          </p:cNvSpPr>
          <p:nvPr>
            <p:ph idx="1"/>
          </p:nvPr>
        </p:nvSpPr>
        <p:spPr/>
        <p:txBody>
          <a:bodyPr>
            <a:normAutofit fontScale="92500"/>
          </a:bodyPr>
          <a:lstStyle/>
          <a:p>
            <a:r>
              <a:rPr lang="sv-SE" sz="18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t>Den enskilde forskaren är oftast bäst utrustad att förstå både den positiva och den negativa potentialen inom sina kunskapsområden. </a:t>
            </a:r>
          </a:p>
          <a:p>
            <a:r>
              <a:rPr lang="sv-SE" dirty="0">
                <a:solidFill>
                  <a:srgbClr val="000000"/>
                </a:solidFill>
                <a:latin typeface="Georgia" panose="02040502050405020303" pitchFamily="18" charset="0"/>
                <a:ea typeface="MS Mincho" panose="02020609040205080304" pitchFamily="49" charset="-128"/>
                <a:cs typeface="Georgia" panose="02040502050405020303" pitchFamily="18" charset="0"/>
              </a:rPr>
              <a:t>Den enskilde forskaren</a:t>
            </a:r>
            <a:r>
              <a:rPr lang="sv-SE" sz="18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t> är därför bäst lämpad att göra en initial riskbedömning över sitt forskningsprojekt och/eller samarbete. </a:t>
            </a:r>
          </a:p>
          <a:p>
            <a:r>
              <a:rPr lang="sv-SE" sz="18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t>Ansvarig forskare ansvarar därför för att uppgifter eller tillgångar som omfattas av exportkontrollregelverket hanteras på rätt sätt</a:t>
            </a:r>
            <a:r>
              <a:rPr lang="sv-SE" dirty="0">
                <a:solidFill>
                  <a:srgbClr val="000000"/>
                </a:solidFill>
                <a:latin typeface="Georgia" panose="02040502050405020303" pitchFamily="18" charset="0"/>
                <a:ea typeface="MS Mincho" panose="02020609040205080304" pitchFamily="49" charset="-128"/>
                <a:cs typeface="Georgia" panose="02040502050405020303" pitchFamily="18" charset="0"/>
              </a:rPr>
              <a:t>:</a:t>
            </a:r>
            <a:endParaRPr lang="sv-SE" sz="18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endParaRPr>
          </a:p>
          <a:p>
            <a:pPr>
              <a:buFont typeface="Courier New" panose="02070309020205020404" pitchFamily="49" charset="0"/>
              <a:buChar char="o"/>
            </a:pPr>
            <a:r>
              <a:rPr lang="sv-SE" dirty="0">
                <a:solidFill>
                  <a:srgbClr val="000000"/>
                </a:solidFill>
                <a:latin typeface="Georgia" panose="02040502050405020303" pitchFamily="18" charset="0"/>
                <a:ea typeface="MS Mincho" panose="02020609040205080304" pitchFamily="49" charset="-128"/>
                <a:cs typeface="Georgia" panose="02040502050405020303" pitchFamily="18" charset="0"/>
              </a:rPr>
              <a:t>Ansöka om tillstånd vid export (för PDA gäller det all export utanför EU). </a:t>
            </a:r>
          </a:p>
          <a:p>
            <a:pPr>
              <a:buFont typeface="Courier New" panose="02070309020205020404" pitchFamily="49" charset="0"/>
              <a:buChar char="o"/>
            </a:pPr>
            <a:r>
              <a:rPr lang="sv-SE" dirty="0"/>
              <a:t>Informera säkerhetsfunktionen om erhållet tillstånd. </a:t>
            </a:r>
          </a:p>
          <a:p>
            <a:pPr>
              <a:buFont typeface="Courier New" panose="02070309020205020404" pitchFamily="49" charset="0"/>
              <a:buChar char="o"/>
            </a:pPr>
            <a:r>
              <a:rPr lang="sv-SE" dirty="0"/>
              <a:t>Vidta försiktighets- och säkerhetshöjande åtgärder </a:t>
            </a:r>
            <a:r>
              <a:rPr lang="sv-SE" sz="18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t>för att förhindra otillåten tillgång eller användning. </a:t>
            </a:r>
            <a:endParaRPr lang="sv-SE" dirty="0">
              <a:solidFill>
                <a:srgbClr val="000000"/>
              </a:solidFill>
              <a:latin typeface="Georgia" panose="02040502050405020303" pitchFamily="18" charset="0"/>
              <a:ea typeface="MS Mincho" panose="02020609040205080304" pitchFamily="49" charset="-128"/>
              <a:cs typeface="Times New Roman" panose="02020603050405020304" pitchFamily="18" charset="0"/>
            </a:endParaRPr>
          </a:p>
          <a:p>
            <a:pPr>
              <a:buFont typeface="Courier New" panose="02070309020205020404" pitchFamily="49" charset="0"/>
              <a:buChar char="o"/>
            </a:pPr>
            <a:endParaRPr lang="sv-SE" sz="18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endParaRPr>
          </a:p>
          <a:p>
            <a:pPr marL="0" indent="0">
              <a:buNone/>
            </a:pPr>
            <a:endParaRPr lang="sv-SE" dirty="0"/>
          </a:p>
        </p:txBody>
      </p:sp>
      <p:sp>
        <p:nvSpPr>
          <p:cNvPr id="3" name="Rubrik 2">
            <a:extLst>
              <a:ext uri="{FF2B5EF4-FFF2-40B4-BE49-F238E27FC236}">
                <a16:creationId xmlns:a16="http://schemas.microsoft.com/office/drawing/2014/main" id="{F60E9A2E-29FF-0F6F-CF77-7BDD8DA64CA5}"/>
              </a:ext>
            </a:extLst>
          </p:cNvPr>
          <p:cNvSpPr>
            <a:spLocks noGrp="1"/>
          </p:cNvSpPr>
          <p:nvPr>
            <p:ph type="title"/>
          </p:nvPr>
        </p:nvSpPr>
        <p:spPr/>
        <p:txBody>
          <a:bodyPr/>
          <a:lstStyle/>
          <a:p>
            <a:r>
              <a:rPr lang="sv-SE" dirty="0"/>
              <a:t>Forskarens ansvar</a:t>
            </a:r>
          </a:p>
        </p:txBody>
      </p:sp>
    </p:spTree>
    <p:extLst>
      <p:ext uri="{BB962C8B-B14F-4D97-AF65-F5344CB8AC3E}">
        <p14:creationId xmlns:p14="http://schemas.microsoft.com/office/powerpoint/2010/main" val="1125100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2E809EC9-FD24-EAEB-03E5-0C4232163791}"/>
              </a:ext>
            </a:extLst>
          </p:cNvPr>
          <p:cNvSpPr>
            <a:spLocks noGrp="1"/>
          </p:cNvSpPr>
          <p:nvPr>
            <p:ph idx="1"/>
          </p:nvPr>
        </p:nvSpPr>
        <p:spPr>
          <a:xfrm>
            <a:off x="600228" y="1395414"/>
            <a:ext cx="7777153" cy="4399391"/>
          </a:xfrm>
        </p:spPr>
        <p:txBody>
          <a:bodyPr>
            <a:normAutofit fontScale="62500" lnSpcReduction="20000"/>
          </a:bodyPr>
          <a:lstStyle/>
          <a:p>
            <a:pPr marL="0" indent="0">
              <a:buNone/>
            </a:pPr>
            <a:endParaRPr lang="sv-SE" sz="2900" dirty="0"/>
          </a:p>
          <a:p>
            <a:pPr marL="0" indent="0">
              <a:buNone/>
            </a:pPr>
            <a:r>
              <a:rPr lang="sv-SE" sz="2900" b="1" dirty="0"/>
              <a:t>Nedan är exempel på exportsituationer som eller kan kräva tillstånd</a:t>
            </a:r>
          </a:p>
          <a:p>
            <a:pPr>
              <a:buFont typeface="Arial" panose="020B0604020202020204" pitchFamily="34" charset="0"/>
              <a:buChar char="•"/>
            </a:pPr>
            <a:r>
              <a:rPr lang="sv-SE" sz="2900" dirty="0"/>
              <a:t>I ett forsknings- eller samverkansprojekt med utländska parter.</a:t>
            </a:r>
          </a:p>
          <a:p>
            <a:pPr>
              <a:buFont typeface="Arial" panose="020B0604020202020204" pitchFamily="34" charset="0"/>
              <a:buChar char="•"/>
            </a:pPr>
            <a:r>
              <a:rPr lang="sv-SE" sz="2900" dirty="0"/>
              <a:t>När ett avtal ingås med utländsk part.</a:t>
            </a:r>
          </a:p>
          <a:p>
            <a:pPr>
              <a:buFont typeface="Arial" panose="020B0604020202020204" pitchFamily="34" charset="0"/>
              <a:buChar char="•"/>
            </a:pPr>
            <a:r>
              <a:rPr lang="sv-SE" sz="2900" dirty="0"/>
              <a:t>När medarbetare som hanterar PDA deltar i internationella konferenser eller i andra sammanhang där det även deltar representanter från andra stater.</a:t>
            </a:r>
          </a:p>
          <a:p>
            <a:pPr>
              <a:buFont typeface="Arial" panose="020B0604020202020204" pitchFamily="34" charset="0"/>
              <a:buChar char="•"/>
            </a:pPr>
            <a:r>
              <a:rPr lang="sv-SE" sz="2900" dirty="0"/>
              <a:t>Då forskningsdata som innehåller information om PDA delas till exempel via en molntjänst.</a:t>
            </a:r>
          </a:p>
          <a:p>
            <a:pPr>
              <a:buFont typeface="Arial" panose="020B0604020202020204" pitchFamily="34" charset="0"/>
              <a:buChar char="•"/>
            </a:pPr>
            <a:r>
              <a:rPr lang="sv-SE" sz="2900" dirty="0"/>
              <a:t>När begagnad utrustning, överblivna produkter, kemikalier, biologiska agens etcetera säljs eller skänks till utländska universitet.</a:t>
            </a:r>
          </a:p>
          <a:p>
            <a:pPr>
              <a:buFont typeface="Arial" panose="020B0604020202020204" pitchFamily="34" charset="0"/>
              <a:buChar char="•"/>
            </a:pPr>
            <a:r>
              <a:rPr lang="sv-SE" sz="2900" dirty="0"/>
              <a:t>Vid expeditioner där man tar med avancerade instrument eller kemikalier</a:t>
            </a:r>
          </a:p>
          <a:p>
            <a:pPr>
              <a:buFont typeface="Arial" panose="020B0604020202020204" pitchFamily="34" charset="0"/>
              <a:buChar char="•"/>
            </a:pPr>
            <a:r>
              <a:rPr lang="sv-SE" sz="2900" dirty="0"/>
              <a:t>Hantering av PDA i sammanhang där det föreligger risk för spridning till utländska kontakter.</a:t>
            </a:r>
          </a:p>
          <a:p>
            <a:pPr marL="0" indent="0">
              <a:buNone/>
            </a:pPr>
            <a:endParaRPr lang="sv-SE" dirty="0"/>
          </a:p>
        </p:txBody>
      </p:sp>
      <p:sp>
        <p:nvSpPr>
          <p:cNvPr id="3" name="Rubrik 2">
            <a:extLst>
              <a:ext uri="{FF2B5EF4-FFF2-40B4-BE49-F238E27FC236}">
                <a16:creationId xmlns:a16="http://schemas.microsoft.com/office/drawing/2014/main" id="{9FFC086F-7ED6-B1E1-63E8-A5DA0112146B}"/>
              </a:ext>
            </a:extLst>
          </p:cNvPr>
          <p:cNvSpPr>
            <a:spLocks noGrp="1"/>
          </p:cNvSpPr>
          <p:nvPr>
            <p:ph type="title"/>
          </p:nvPr>
        </p:nvSpPr>
        <p:spPr>
          <a:xfrm>
            <a:off x="1248318" y="314946"/>
            <a:ext cx="6647364" cy="1080468"/>
          </a:xfrm>
        </p:spPr>
        <p:txBody>
          <a:bodyPr>
            <a:normAutofit/>
          </a:bodyPr>
          <a:lstStyle/>
          <a:p>
            <a:r>
              <a:rPr lang="sv-SE" dirty="0"/>
              <a:t>I VILKA SITUATIONER är det här viktigt?</a:t>
            </a:r>
          </a:p>
        </p:txBody>
      </p:sp>
    </p:spTree>
    <p:extLst>
      <p:ext uri="{BB962C8B-B14F-4D97-AF65-F5344CB8AC3E}">
        <p14:creationId xmlns:p14="http://schemas.microsoft.com/office/powerpoint/2010/main" val="2273466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6C9FFF97-2F20-AEB7-E8ED-57FD4D3318E1}"/>
              </a:ext>
            </a:extLst>
          </p:cNvPr>
          <p:cNvSpPr>
            <a:spLocks noGrp="1"/>
          </p:cNvSpPr>
          <p:nvPr>
            <p:ph idx="1"/>
          </p:nvPr>
        </p:nvSpPr>
        <p:spPr/>
        <p:txBody>
          <a:bodyPr/>
          <a:lstStyle/>
          <a:p>
            <a:r>
              <a:rPr lang="sv-SE" dirty="0"/>
              <a:t>Universitetet ska senast den 31 januari varje år deklarera det ekonomiska värdet (även om det är 0 SEK) av de strategiskt känsliga produkter som exporteras. Deklarationen för dessa görs till Inspektionen för strategiska produkter (ISP). </a:t>
            </a:r>
          </a:p>
          <a:p>
            <a:r>
              <a:rPr lang="sv-SE" dirty="0"/>
              <a:t>Deklarationen görs av Lokalförsörjningsenheten (säkerhetsfunktionen) med stöd berörda verksamheter. </a:t>
            </a:r>
          </a:p>
          <a:p>
            <a:r>
              <a:rPr lang="sv-SE" dirty="0"/>
              <a:t>För verksamheten innebär detta att Lokalförsörjningsenheten kan komma att efterfråga kompletterande information av vissa produkter som identifierats som deklarationspliktiga. </a:t>
            </a:r>
          </a:p>
        </p:txBody>
      </p:sp>
      <p:sp>
        <p:nvSpPr>
          <p:cNvPr id="3" name="Rubrik 2">
            <a:extLst>
              <a:ext uri="{FF2B5EF4-FFF2-40B4-BE49-F238E27FC236}">
                <a16:creationId xmlns:a16="http://schemas.microsoft.com/office/drawing/2014/main" id="{C91A0B8B-128D-DC32-03AC-51A056404D61}"/>
              </a:ext>
            </a:extLst>
          </p:cNvPr>
          <p:cNvSpPr>
            <a:spLocks noGrp="1"/>
          </p:cNvSpPr>
          <p:nvPr>
            <p:ph type="title"/>
          </p:nvPr>
        </p:nvSpPr>
        <p:spPr/>
        <p:txBody>
          <a:bodyPr/>
          <a:lstStyle/>
          <a:p>
            <a:r>
              <a:rPr lang="sv-SE" dirty="0"/>
              <a:t>Deklarering</a:t>
            </a:r>
          </a:p>
        </p:txBody>
      </p:sp>
    </p:spTree>
    <p:extLst>
      <p:ext uri="{BB962C8B-B14F-4D97-AF65-F5344CB8AC3E}">
        <p14:creationId xmlns:p14="http://schemas.microsoft.com/office/powerpoint/2010/main" val="41760531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E8B9AF27-9F68-E03C-50B6-FC077E6FE497}"/>
              </a:ext>
            </a:extLst>
          </p:cNvPr>
          <p:cNvSpPr>
            <a:spLocks noGrp="1"/>
          </p:cNvSpPr>
          <p:nvPr>
            <p:ph idx="1"/>
          </p:nvPr>
        </p:nvSpPr>
        <p:spPr>
          <a:xfrm>
            <a:off x="1129274" y="1855648"/>
            <a:ext cx="6879257" cy="3889654"/>
          </a:xfrm>
        </p:spPr>
        <p:txBody>
          <a:bodyPr>
            <a:normAutofit fontScale="85000" lnSpcReduction="20000"/>
          </a:bodyPr>
          <a:lstStyle/>
          <a:p>
            <a:pPr>
              <a:buFont typeface="Wingdings" panose="05000000000000000000" pitchFamily="2" charset="2"/>
              <a:buChar char="§"/>
            </a:pPr>
            <a:r>
              <a:rPr lang="sv-SE" sz="2000" b="1" dirty="0"/>
              <a:t>Checklista - </a:t>
            </a:r>
            <a:r>
              <a:rPr lang="sv-SE" sz="20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t>för att bedöma om det kan finnas skyddsvärda uppgifter eller tillgångar (enligt exportkontrollregelverken) i ditt forskningsprojekt (nytt eller befintligt) eller i din verksamhet. </a:t>
            </a:r>
          </a:p>
          <a:p>
            <a:pPr marL="0" indent="0">
              <a:buNone/>
            </a:pPr>
            <a:r>
              <a:rPr lang="sv-SE" sz="20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t>Checklistan finns här: </a:t>
            </a:r>
            <a:r>
              <a:rPr lang="sv-SE" sz="20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hlinkClick r:id="rId2"/>
              </a:rPr>
              <a:t>https://www.aurora.umu.se/stod-och-service/rad-och-riktlinjer/sakerhet/produkter-med-dubbla-anvandningsomraden-pda/</a:t>
            </a:r>
            <a:r>
              <a:rPr lang="sv-SE" sz="20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t> </a:t>
            </a:r>
          </a:p>
          <a:p>
            <a:pPr lvl="0">
              <a:lnSpc>
                <a:spcPct val="120000"/>
              </a:lnSpc>
              <a:buFont typeface="Wingdings" panose="05000000000000000000" pitchFamily="2" charset="2"/>
              <a:buChar char="§"/>
            </a:pPr>
            <a:r>
              <a:rPr lang="sv-SE" sz="2000" b="1"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t>Kemi-, biosäkerhet- eller strålskyddsexpert </a:t>
            </a:r>
            <a:r>
              <a:rPr lang="sv-SE" sz="20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t>kan bistå med sakkunskap gällande identifiering och klassificering inom sina respektive sakområden. Kontaktuppgifter finns på aurora.umu.se/</a:t>
            </a:r>
            <a:r>
              <a:rPr lang="sv-SE" sz="2000" dirty="0" err="1">
                <a:solidFill>
                  <a:srgbClr val="000000"/>
                </a:solidFill>
                <a:effectLst/>
                <a:latin typeface="Georgia" panose="02040502050405020303" pitchFamily="18" charset="0"/>
                <a:ea typeface="MS Mincho" panose="02020609040205080304" pitchFamily="49" charset="-128"/>
                <a:cs typeface="Georgia" panose="02040502050405020303" pitchFamily="18" charset="0"/>
              </a:rPr>
              <a:t>lokalforsorjningsenheten</a:t>
            </a:r>
            <a:endParaRPr lang="sv-SE" sz="20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endParaRPr>
          </a:p>
          <a:p>
            <a:pPr>
              <a:lnSpc>
                <a:spcPct val="120000"/>
              </a:lnSpc>
              <a:buFont typeface="Wingdings" panose="05000000000000000000" pitchFamily="2" charset="2"/>
              <a:buChar char="§"/>
            </a:pPr>
            <a:r>
              <a:rPr lang="sv-SE" sz="2000" b="1"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t>Säkerhetsfunktionen </a:t>
            </a:r>
            <a:r>
              <a:rPr lang="sv-SE" sz="20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t>kan bistå med stöd och råd när det gäller säkerhethöjandesåtgärder och i frågor kopplat till tillståndsprocessen. Kontaktuppgifter till säkerhetsfunktionen: </a:t>
            </a:r>
            <a:r>
              <a:rPr lang="sv-SE" sz="2000" u="sng" dirty="0">
                <a:solidFill>
                  <a:srgbClr val="000000"/>
                </a:solidFill>
                <a:effectLst/>
                <a:latin typeface="Georgia" panose="02040502050405020303" pitchFamily="18" charset="0"/>
                <a:ea typeface="MS Mincho" panose="02020609040205080304" pitchFamily="49" charset="-128"/>
                <a:cs typeface="Georgia" panose="02040502050405020303" pitchFamily="18" charset="0"/>
                <a:hlinkClick r:id="rId3"/>
              </a:rPr>
              <a:t>sakerhet@umu.se</a:t>
            </a:r>
            <a:r>
              <a:rPr lang="sv-SE" sz="20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rPr>
              <a:t>.</a:t>
            </a:r>
          </a:p>
          <a:p>
            <a:pPr lvl="0">
              <a:lnSpc>
                <a:spcPct val="120000"/>
              </a:lnSpc>
              <a:buFont typeface="Wingdings" panose="05000000000000000000" pitchFamily="2" charset="2"/>
              <a:buChar char="§"/>
            </a:pPr>
            <a:endParaRPr lang="sv-SE" sz="16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endParaRPr>
          </a:p>
          <a:p>
            <a:pPr marL="0" indent="0">
              <a:buNone/>
            </a:pPr>
            <a:endParaRPr lang="sv-SE" sz="1700" dirty="0">
              <a:solidFill>
                <a:srgbClr val="000000"/>
              </a:solidFill>
              <a:effectLst/>
              <a:latin typeface="Georgia" panose="02040502050405020303" pitchFamily="18" charset="0"/>
              <a:ea typeface="MS Mincho" panose="02020609040205080304" pitchFamily="49" charset="-128"/>
              <a:cs typeface="Georgia" panose="02040502050405020303" pitchFamily="18" charset="0"/>
            </a:endParaRPr>
          </a:p>
          <a:p>
            <a:endParaRPr lang="sv-SE" dirty="0"/>
          </a:p>
          <a:p>
            <a:pPr>
              <a:buFont typeface="Arial" panose="020B0604020202020204" pitchFamily="34" charset="0"/>
              <a:buChar char="•"/>
            </a:pPr>
            <a:endParaRPr lang="sv-SE" b="1" dirty="0"/>
          </a:p>
          <a:p>
            <a:pPr marL="0" indent="0">
              <a:buNone/>
            </a:pPr>
            <a:endParaRPr lang="sv-SE" b="1" dirty="0"/>
          </a:p>
          <a:p>
            <a:pPr marL="0" indent="0">
              <a:buNone/>
            </a:pPr>
            <a:endParaRPr lang="sv-SE" dirty="0"/>
          </a:p>
        </p:txBody>
      </p:sp>
      <p:sp>
        <p:nvSpPr>
          <p:cNvPr id="3" name="Rubrik 2">
            <a:extLst>
              <a:ext uri="{FF2B5EF4-FFF2-40B4-BE49-F238E27FC236}">
                <a16:creationId xmlns:a16="http://schemas.microsoft.com/office/drawing/2014/main" id="{C2249C4C-4962-859C-4F0F-40F2F384F2FA}"/>
              </a:ext>
            </a:extLst>
          </p:cNvPr>
          <p:cNvSpPr>
            <a:spLocks noGrp="1"/>
          </p:cNvSpPr>
          <p:nvPr>
            <p:ph type="title"/>
          </p:nvPr>
        </p:nvSpPr>
        <p:spPr/>
        <p:txBody>
          <a:bodyPr/>
          <a:lstStyle/>
          <a:p>
            <a:r>
              <a:rPr lang="sv-SE" dirty="0"/>
              <a:t>stöd</a:t>
            </a:r>
          </a:p>
        </p:txBody>
      </p:sp>
    </p:spTree>
    <p:extLst>
      <p:ext uri="{BB962C8B-B14F-4D97-AF65-F5344CB8AC3E}">
        <p14:creationId xmlns:p14="http://schemas.microsoft.com/office/powerpoint/2010/main" val="3270552832"/>
      </p:ext>
    </p:extLst>
  </p:cSld>
  <p:clrMapOvr>
    <a:masterClrMapping/>
  </p:clrMapOvr>
</p:sld>
</file>

<file path=ppt/theme/theme1.xml><?xml version="1.0" encoding="utf-8"?>
<a:theme xmlns:a="http://schemas.openxmlformats.org/drawingml/2006/main" name="Presentation umu SE v01">
  <a:themeElements>
    <a:clrScheme name="Umeå Universitet">
      <a:dk1>
        <a:sysClr val="windowText" lastClr="000000"/>
      </a:dk1>
      <a:lt1>
        <a:sysClr val="window" lastClr="FFFFFF"/>
      </a:lt1>
      <a:dk2>
        <a:srgbClr val="5F5F5F"/>
      </a:dk2>
      <a:lt2>
        <a:srgbClr val="E6E6E6"/>
      </a:lt2>
      <a:accent1>
        <a:srgbClr val="2A4765"/>
      </a:accent1>
      <a:accent2>
        <a:srgbClr val="EABAB9"/>
      </a:accent2>
      <a:accent3>
        <a:srgbClr val="73A790"/>
      </a:accent3>
      <a:accent4>
        <a:srgbClr val="D7B17C"/>
      </a:accent4>
      <a:accent5>
        <a:srgbClr val="F1EFE4"/>
      </a:accent5>
      <a:accent6>
        <a:srgbClr val="EDDDDB"/>
      </a:accent6>
      <a:hlink>
        <a:srgbClr val="000000"/>
      </a:hlink>
      <a:folHlink>
        <a:srgbClr val="000000"/>
      </a:folHlink>
    </a:clrScheme>
    <a:fontScheme name="Umeå Universitet">
      <a:majorFont>
        <a:latin typeface="Verdana"/>
        <a:ea typeface=""/>
        <a:cs typeface=""/>
      </a:majorFont>
      <a:minorFont>
        <a:latin typeface="Georgia"/>
        <a:ea typeface=""/>
        <a:cs typeface=""/>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meå Universitet.potx" id="{2F552BE5-29CE-499A-A660-F176591E2A45}" vid="{E86E6282-E085-44B8-8DAD-FB7DF07483B0}"/>
    </a:ext>
  </a:extLst>
</a:theme>
</file>

<file path=ppt/theme/theme2.xml><?xml version="1.0" encoding="utf-8"?>
<a:theme xmlns:a="http://schemas.openxmlformats.org/drawingml/2006/main" name="Presentation Umeå universitet SE">
  <a:themeElements>
    <a:clrScheme name="Umeå Universitet">
      <a:dk1>
        <a:sysClr val="windowText" lastClr="000000"/>
      </a:dk1>
      <a:lt1>
        <a:sysClr val="window" lastClr="FFFFFF"/>
      </a:lt1>
      <a:dk2>
        <a:srgbClr val="5F5F5F"/>
      </a:dk2>
      <a:lt2>
        <a:srgbClr val="E6E6E6"/>
      </a:lt2>
      <a:accent1>
        <a:srgbClr val="2A4765"/>
      </a:accent1>
      <a:accent2>
        <a:srgbClr val="EABAB9"/>
      </a:accent2>
      <a:accent3>
        <a:srgbClr val="73A790"/>
      </a:accent3>
      <a:accent4>
        <a:srgbClr val="D7B17C"/>
      </a:accent4>
      <a:accent5>
        <a:srgbClr val="F1EFE4"/>
      </a:accent5>
      <a:accent6>
        <a:srgbClr val="EDDDDB"/>
      </a:accent6>
      <a:hlink>
        <a:srgbClr val="000000"/>
      </a:hlink>
      <a:folHlink>
        <a:srgbClr val="000000"/>
      </a:folHlink>
    </a:clrScheme>
    <a:fontScheme name="Umeå Universitet">
      <a:majorFont>
        <a:latin typeface="Verdana"/>
        <a:ea typeface=""/>
        <a:cs typeface=""/>
      </a:majorFont>
      <a:minorFont>
        <a:latin typeface="Georgia"/>
        <a:ea typeface=""/>
        <a:cs typeface=""/>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meå Universitet.potx" id="{2F552BE5-29CE-499A-A660-F176591E2A45}" vid="{E86E6282-E085-44B8-8DAD-FB7DF07483B0}"/>
    </a:ext>
  </a:extLst>
</a:theme>
</file>

<file path=ppt/theme/theme3.xml><?xml version="1.0" encoding="utf-8"?>
<a:theme xmlns:a="http://schemas.openxmlformats.org/drawingml/2006/main" name="1_Presentation umu SE v01">
  <a:themeElements>
    <a:clrScheme name="Umeå Universitet">
      <a:dk1>
        <a:sysClr val="windowText" lastClr="000000"/>
      </a:dk1>
      <a:lt1>
        <a:sysClr val="window" lastClr="FFFFFF"/>
      </a:lt1>
      <a:dk2>
        <a:srgbClr val="5F5F5F"/>
      </a:dk2>
      <a:lt2>
        <a:srgbClr val="E6E6E6"/>
      </a:lt2>
      <a:accent1>
        <a:srgbClr val="2A4765"/>
      </a:accent1>
      <a:accent2>
        <a:srgbClr val="EABAB9"/>
      </a:accent2>
      <a:accent3>
        <a:srgbClr val="73A790"/>
      </a:accent3>
      <a:accent4>
        <a:srgbClr val="D7B17C"/>
      </a:accent4>
      <a:accent5>
        <a:srgbClr val="F1EFE4"/>
      </a:accent5>
      <a:accent6>
        <a:srgbClr val="EDDDDB"/>
      </a:accent6>
      <a:hlink>
        <a:srgbClr val="000000"/>
      </a:hlink>
      <a:folHlink>
        <a:srgbClr val="000000"/>
      </a:folHlink>
    </a:clrScheme>
    <a:fontScheme name="Umeå Universitet">
      <a:majorFont>
        <a:latin typeface="Verdana"/>
        <a:ea typeface=""/>
        <a:cs typeface=""/>
      </a:majorFont>
      <a:minorFont>
        <a:latin typeface="Georgia"/>
        <a:ea typeface=""/>
        <a:cs typeface=""/>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meå Universitet.potx" id="{2F552BE5-29CE-499A-A660-F176591E2A45}" vid="{E86E6282-E085-44B8-8DAD-FB7DF07483B0}"/>
    </a:ext>
  </a:ext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 umu SE v01</Template>
  <TotalTime>11337</TotalTime>
  <Words>1066</Words>
  <Application>Microsoft Office PowerPoint</Application>
  <PresentationFormat>Bildspel på skärmen (4:3)</PresentationFormat>
  <Paragraphs>75</Paragraphs>
  <Slides>12</Slides>
  <Notes>1</Notes>
  <HiddenSlides>0</HiddenSlides>
  <MMClips>0</MMClips>
  <ScaleCrop>false</ScaleCrop>
  <HeadingPairs>
    <vt:vector size="6" baseType="variant">
      <vt:variant>
        <vt:lpstr>Använt teckensnitt</vt:lpstr>
      </vt:variant>
      <vt:variant>
        <vt:i4>7</vt:i4>
      </vt:variant>
      <vt:variant>
        <vt:lpstr>Tema</vt:lpstr>
      </vt:variant>
      <vt:variant>
        <vt:i4>3</vt:i4>
      </vt:variant>
      <vt:variant>
        <vt:lpstr>Bildrubriker</vt:lpstr>
      </vt:variant>
      <vt:variant>
        <vt:i4>12</vt:i4>
      </vt:variant>
    </vt:vector>
  </HeadingPairs>
  <TitlesOfParts>
    <vt:vector size="22" baseType="lpstr">
      <vt:lpstr>Arial</vt:lpstr>
      <vt:lpstr>Calibri</vt:lpstr>
      <vt:lpstr>Courier New</vt:lpstr>
      <vt:lpstr>Georgia</vt:lpstr>
      <vt:lpstr>Lucida Grande</vt:lpstr>
      <vt:lpstr>Verdana</vt:lpstr>
      <vt:lpstr>Wingdings</vt:lpstr>
      <vt:lpstr>Presentation umu SE v01</vt:lpstr>
      <vt:lpstr>Presentation Umeå universitet SE</vt:lpstr>
      <vt:lpstr>1_Presentation umu SE v01</vt:lpstr>
      <vt:lpstr>INFORMATION OM strategiskt känsliga produkter </vt:lpstr>
      <vt:lpstr>bakgrund</vt:lpstr>
      <vt:lpstr>Produkter med dubbla användningsområden (pda)</vt:lpstr>
      <vt:lpstr>Exportkontroll och skydd av pda </vt:lpstr>
      <vt:lpstr>Krigsmateriel</vt:lpstr>
      <vt:lpstr>Forskarens ansvar</vt:lpstr>
      <vt:lpstr>I VILKA SITUATIONER är det här viktigt?</vt:lpstr>
      <vt:lpstr>Deklarering</vt:lpstr>
      <vt:lpstr>stöd</vt:lpstr>
      <vt:lpstr>sammanfattning</vt:lpstr>
      <vt:lpstr>MER INFORMATION OCH INTERNA RUTINER</vt:lpstr>
      <vt:lpstr>PowerPoint-presentation</vt:lpstr>
    </vt:vector>
  </TitlesOfParts>
  <Company>Umeå universitet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SÄKERHET</dc:title>
  <dc:creator>Jörgen Sandström</dc:creator>
  <cp:lastModifiedBy>Jacob Eriksson</cp:lastModifiedBy>
  <cp:revision>418</cp:revision>
  <cp:lastPrinted>2019-10-16T10:20:06Z</cp:lastPrinted>
  <dcterms:created xsi:type="dcterms:W3CDTF">2017-10-09T14:23:10Z</dcterms:created>
  <dcterms:modified xsi:type="dcterms:W3CDTF">2024-01-19T10:40:24Z</dcterms:modified>
</cp:coreProperties>
</file>