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llanmörkt format 4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7" autoAdjust="0"/>
    <p:restoredTop sz="86435" autoAdjust="0"/>
  </p:normalViewPr>
  <p:slideViewPr>
    <p:cSldViewPr snapToGrid="0" showGuides="1">
      <p:cViewPr varScale="1">
        <p:scale>
          <a:sx n="131" d="100"/>
          <a:sy n="131" d="100"/>
        </p:scale>
        <p:origin x="792" y="10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21B69-FA13-4378-9F80-C021CAF6EC9C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ED1-BADE-427A-BB63-6B82F998F52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667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8ED1-BADE-427A-BB63-6B82F998F520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7563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8ED1-BADE-427A-BB63-6B82F998F520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0639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8ED1-BADE-427A-BB63-6B82F998F520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1652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8ED1-BADE-427A-BB63-6B82F998F520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517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7" y="195883"/>
            <a:ext cx="8773015" cy="47491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26" y="3992092"/>
            <a:ext cx="1691296" cy="540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434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7" y="195882"/>
            <a:ext cx="8773015" cy="4752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29" y="3992092"/>
            <a:ext cx="1691295" cy="54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3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7" y="195883"/>
            <a:ext cx="8773015" cy="47517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30" y="3992092"/>
            <a:ext cx="1691295" cy="54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717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88107" y="202201"/>
            <a:ext cx="8773015" cy="400141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720" y="4411816"/>
            <a:ext cx="1691295" cy="54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Lägg till en rubrik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för att lägga till underrubrik, tänk dock på att inte använda denna layout som slutsida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132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79399" y="298452"/>
            <a:ext cx="8568000" cy="3923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2022-06-09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5819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92099" y="311151"/>
            <a:ext cx="8559801" cy="389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2022-06-09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418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41" y="292100"/>
            <a:ext cx="8569325" cy="39052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2022-06-09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307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41" y="311151"/>
            <a:ext cx="8569325" cy="39052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2022-06-09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574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41" y="317501"/>
            <a:ext cx="8569325" cy="39115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2022-06-09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64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287341" y="292101"/>
            <a:ext cx="8569325" cy="391794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2022-06-09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038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219" y="1399389"/>
            <a:ext cx="6653560" cy="280773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textruta 6"/>
          <p:cNvSpPr txBox="1"/>
          <p:nvPr userDrawn="1"/>
        </p:nvSpPr>
        <p:spPr>
          <a:xfrm>
            <a:off x="-525538" y="5803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245221" y="383963"/>
            <a:ext cx="6647364" cy="8103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0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223" y="1421429"/>
            <a:ext cx="3148689" cy="27910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44865" y="1421429"/>
            <a:ext cx="3147720" cy="279107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1245221" y="383963"/>
            <a:ext cx="6647364" cy="8103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5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1245221" y="390313"/>
            <a:ext cx="6647364" cy="8103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8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t>2022-06-09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96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B3DD-11D3-46FE-8693-ABC62839DACF}" type="datetimeFigureOut">
              <a:rPr lang="sv-SE" smtClean="0"/>
              <a:pPr/>
              <a:t>2022-06-09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26721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188107" y="189565"/>
            <a:ext cx="8773015" cy="475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25" y="3985773"/>
            <a:ext cx="1691296" cy="540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267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7" y="195884"/>
            <a:ext cx="8773015" cy="47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30" y="3992092"/>
            <a:ext cx="1691295" cy="540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406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- och slutsida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188107" y="195882"/>
            <a:ext cx="8773015" cy="47517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129" y="3992092"/>
            <a:ext cx="1691295" cy="5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962000" y="1113236"/>
            <a:ext cx="5220000" cy="1171459"/>
          </a:xfrm>
        </p:spPr>
        <p:txBody>
          <a:bodyPr anchor="b">
            <a:normAutofit/>
          </a:bodyPr>
          <a:lstStyle>
            <a:lvl1pPr algn="ctr">
              <a:defRPr sz="2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962000" y="2463404"/>
            <a:ext cx="5220000" cy="81276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04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48318" y="403013"/>
            <a:ext cx="6647364" cy="81035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5220" y="1418439"/>
            <a:ext cx="6653560" cy="28137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43" y="4898573"/>
            <a:ext cx="1080000" cy="7392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6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7A3B3DD-11D3-46FE-8693-ABC62839DACF}" type="datetimeFigureOut">
              <a:rPr lang="sv-SE" smtClean="0"/>
              <a:pPr/>
              <a:t>2022-06-09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3825" y="4898573"/>
            <a:ext cx="3816000" cy="7392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632" y="4898573"/>
            <a:ext cx="1080000" cy="7392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3ED0E79-C485-4358-AA6A-241A5ED8242A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944" y="4381885"/>
            <a:ext cx="1114113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84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6" r:id="rId4"/>
    <p:sldLayoutId id="2147483667" r:id="rId5"/>
    <p:sldLayoutId id="2147483684" r:id="rId6"/>
    <p:sldLayoutId id="2147483687" r:id="rId7"/>
    <p:sldLayoutId id="2147483674" r:id="rId8"/>
    <p:sldLayoutId id="2147483675" r:id="rId9"/>
    <p:sldLayoutId id="2147483677" r:id="rId10"/>
    <p:sldLayoutId id="2147483676" r:id="rId11"/>
    <p:sldLayoutId id="2147483678" r:id="rId12"/>
    <p:sldLayoutId id="2147483686" r:id="rId13"/>
    <p:sldLayoutId id="2147483679" r:id="rId14"/>
    <p:sldLayoutId id="2147483680" r:id="rId15"/>
    <p:sldLayoutId id="2147483681" r:id="rId16"/>
    <p:sldLayoutId id="2147483682" r:id="rId17"/>
    <p:sldLayoutId id="2147483683" r:id="rId18"/>
  </p:sldLayoutIdLst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Lucida Grande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1234" userDrawn="1">
          <p15:clr>
            <a:srgbClr val="F26B43"/>
          </p15:clr>
        </p15:guide>
        <p15:guide id="3" pos="4526" userDrawn="1">
          <p15:clr>
            <a:srgbClr val="F26B43"/>
          </p15:clr>
        </p15:guide>
        <p15:guide id="4" orient="horz" pos="3475" userDrawn="1">
          <p15:clr>
            <a:srgbClr val="F26B43"/>
          </p15:clr>
        </p15:guide>
        <p15:guide id="5" pos="181" userDrawn="1">
          <p15:clr>
            <a:srgbClr val="F26B43"/>
          </p15:clr>
        </p15:guide>
        <p15:guide id="6" pos="4378" userDrawn="1">
          <p15:clr>
            <a:srgbClr val="F26B43"/>
          </p15:clr>
        </p15:guide>
        <p15:guide id="7" pos="1379" userDrawn="1">
          <p15:clr>
            <a:srgbClr val="F26B43"/>
          </p15:clr>
        </p15:guide>
        <p15:guide id="8" pos="5579" userDrawn="1">
          <p15:clr>
            <a:srgbClr val="F26B43"/>
          </p15:clr>
        </p15:guide>
        <p15:guide id="9" orient="horz" pos="935" userDrawn="1">
          <p15:clr>
            <a:srgbClr val="F26B43"/>
          </p15:clr>
        </p15:guide>
        <p15:guide id="10" orient="horz" pos="2069" userDrawn="1">
          <p15:clr>
            <a:srgbClr val="F26B43"/>
          </p15:clr>
        </p15:guide>
        <p15:guide id="11" orient="horz" pos="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Rutiner vid attentat/ pågående dödligt våld (PDV) </a:t>
            </a:r>
          </a:p>
        </p:txBody>
      </p:sp>
    </p:spTree>
    <p:extLst>
      <p:ext uri="{BB962C8B-B14F-4D97-AF65-F5344CB8AC3E}">
        <p14:creationId xmlns:p14="http://schemas.microsoft.com/office/powerpoint/2010/main" val="308214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CE414B3-EA9B-98E9-DFB5-5A334677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Om du hör skottlossning, explosioner eller annat som tyder på potentiellt dödligt våld ska du först och främst fly. Men gör det endast om det inte utsätter dig för mer fara. </a:t>
            </a:r>
          </a:p>
          <a:p>
            <a:r>
              <a:rPr lang="sv-SE" dirty="0"/>
              <a:t>Om möjligt, varna och hjälp andra att fly samt hindra andra från gå mot händelsen.</a:t>
            </a:r>
          </a:p>
          <a:p>
            <a:r>
              <a:rPr lang="sv-SE" dirty="0"/>
              <a:t>Lämna kvar dina personliga tillhörigheter. </a:t>
            </a:r>
          </a:p>
          <a:p>
            <a:r>
              <a:rPr lang="sv-SE" dirty="0"/>
              <a:t>Håll alltid dina händer synliga så att polisen ser att du inte är beväpnad.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E0B4251-4ED4-270C-90B0-A115BBB30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1. fly</a:t>
            </a:r>
          </a:p>
        </p:txBody>
      </p:sp>
    </p:spTree>
    <p:extLst>
      <p:ext uri="{BB962C8B-B14F-4D97-AF65-F5344CB8AC3E}">
        <p14:creationId xmlns:p14="http://schemas.microsoft.com/office/powerpoint/2010/main" val="1812834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EA1E733-66D2-A92B-4EB5-44FBCE787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 du inte kan lämna området, sök upp en plats som du bedömer vara säker och som ger dig skydd</a:t>
            </a:r>
          </a:p>
          <a:p>
            <a:r>
              <a:rPr lang="sv-SE" dirty="0"/>
              <a:t>Lås och barrikadera dörren</a:t>
            </a:r>
          </a:p>
          <a:p>
            <a:r>
              <a:rPr lang="sv-SE" dirty="0"/>
              <a:t>Sätt din mobiltelefon på ljudlöst </a:t>
            </a:r>
          </a:p>
          <a:p>
            <a:r>
              <a:rPr lang="sv-SE" dirty="0"/>
              <a:t>Håll dig borta från dörren</a:t>
            </a:r>
          </a:p>
          <a:p>
            <a:r>
              <a:rPr lang="sv-SE" dirty="0"/>
              <a:t>Täck för eventuella fönster</a:t>
            </a:r>
          </a:p>
          <a:p>
            <a:r>
              <a:rPr lang="sv-SE" dirty="0"/>
              <a:t>Försök att tänka ut en reträttväg</a:t>
            </a:r>
          </a:p>
          <a:p>
            <a:r>
              <a:rPr lang="sv-SE" dirty="0"/>
              <a:t>Var tyst och ge dig inte tillkänna.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6419473-7E4C-1021-2C3D-08DE8473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Sök skydd</a:t>
            </a:r>
          </a:p>
        </p:txBody>
      </p:sp>
    </p:spTree>
    <p:extLst>
      <p:ext uri="{BB962C8B-B14F-4D97-AF65-F5344CB8AC3E}">
        <p14:creationId xmlns:p14="http://schemas.microsoft.com/office/powerpoint/2010/main" val="426116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E0565A8-05C8-66E9-ECDE-21FBA51B6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Så snart det är möjligt med hänsyn till säkerheten ska du larma 112, SOS Alarm. Informera om antalet gärningsmän, var de senast observerades och vilken beväpning de har. 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851C7EA4-1AF6-A49B-59B4-11530256A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3. larma</a:t>
            </a:r>
          </a:p>
        </p:txBody>
      </p:sp>
    </p:spTree>
    <p:extLst>
      <p:ext uri="{BB962C8B-B14F-4D97-AF65-F5344CB8AC3E}">
        <p14:creationId xmlns:p14="http://schemas.microsoft.com/office/powerpoint/2010/main" val="307162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90E2F014-816F-84FB-1FEA-68AB8987E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Om det är utsiktslöst att fly eller gömma sig kan en sista utväg vara att göra motstånd, i enlighet med nödvärnsrätten. </a:t>
            </a:r>
          </a:p>
          <a:p>
            <a:pPr marL="0" indent="0">
              <a:buNone/>
            </a:pPr>
            <a:r>
              <a:rPr lang="sv-SE" dirty="0"/>
              <a:t>Observera. Detta är absolut sista utvägen och ditt liv ska vara i direkt fara. Målet ska alltid vara att komma undan PDV-händelsen.</a:t>
            </a:r>
          </a:p>
          <a:p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7FFF80C-05D8-F425-FB20-5563D5C2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motstånd</a:t>
            </a:r>
          </a:p>
        </p:txBody>
      </p:sp>
    </p:spTree>
    <p:extLst>
      <p:ext uri="{BB962C8B-B14F-4D97-AF65-F5344CB8AC3E}">
        <p14:creationId xmlns:p14="http://schemas.microsoft.com/office/powerpoint/2010/main" val="3271542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mu widescreen SE v01">
  <a:themeElements>
    <a:clrScheme name="Umeå Universitet">
      <a:dk1>
        <a:sysClr val="windowText" lastClr="000000"/>
      </a:dk1>
      <a:lt1>
        <a:sysClr val="window" lastClr="FFFFFF"/>
      </a:lt1>
      <a:dk2>
        <a:srgbClr val="5F5F5F"/>
      </a:dk2>
      <a:lt2>
        <a:srgbClr val="E6E6E6"/>
      </a:lt2>
      <a:accent1>
        <a:srgbClr val="2A4765"/>
      </a:accent1>
      <a:accent2>
        <a:srgbClr val="EABAB9"/>
      </a:accent2>
      <a:accent3>
        <a:srgbClr val="73A790"/>
      </a:accent3>
      <a:accent4>
        <a:srgbClr val="D7B17C"/>
      </a:accent4>
      <a:accent5>
        <a:srgbClr val="F1EFE4"/>
      </a:accent5>
      <a:accent6>
        <a:srgbClr val="EDDDDB"/>
      </a:accent6>
      <a:hlink>
        <a:srgbClr val="000000"/>
      </a:hlink>
      <a:folHlink>
        <a:srgbClr val="000000"/>
      </a:folHlink>
    </a:clrScheme>
    <a:fontScheme name="Umeå Universitet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meå Universitet.potx" id="{2F552BE5-29CE-499A-A660-F176591E2A45}" vid="{E86E6282-E085-44B8-8DAD-FB7DF07483B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umu Widescreen SE v01</Template>
  <TotalTime>64</TotalTime>
  <Words>230</Words>
  <Application>Microsoft Office PowerPoint</Application>
  <PresentationFormat>Bildspel på skärmen (16:9)</PresentationFormat>
  <Paragraphs>23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3" baseType="lpstr">
      <vt:lpstr>Arial</vt:lpstr>
      <vt:lpstr>Calibri</vt:lpstr>
      <vt:lpstr>Courier New</vt:lpstr>
      <vt:lpstr>Georgia</vt:lpstr>
      <vt:lpstr>Lucida Grande</vt:lpstr>
      <vt:lpstr>Verdana</vt:lpstr>
      <vt:lpstr>Wingdings</vt:lpstr>
      <vt:lpstr>Presentation umu widescreen SE v01</vt:lpstr>
      <vt:lpstr>Rutiner vid attentat/ pågående dödligt våld (PDV) </vt:lpstr>
      <vt:lpstr>1. fly</vt:lpstr>
      <vt:lpstr>2. Sök skydd</vt:lpstr>
      <vt:lpstr>3. larma</vt:lpstr>
      <vt:lpstr>motstånd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lorem ipsum</dc:title>
  <dc:creator>Frida Fjellström</dc:creator>
  <cp:lastModifiedBy>Jacob Eriksson</cp:lastModifiedBy>
  <cp:revision>8</cp:revision>
  <dcterms:created xsi:type="dcterms:W3CDTF">2022-06-08T08:45:07Z</dcterms:created>
  <dcterms:modified xsi:type="dcterms:W3CDTF">2022-06-09T08:10:07Z</dcterms:modified>
</cp:coreProperties>
</file>