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2" autoAdjust="0"/>
  </p:normalViewPr>
  <p:slideViewPr>
    <p:cSldViewPr snapToGrid="0">
      <p:cViewPr varScale="1">
        <p:scale>
          <a:sx n="70" d="100"/>
          <a:sy n="70" d="100"/>
        </p:scale>
        <p:origin x="66" y="558"/>
      </p:cViewPr>
      <p:guideLst/>
    </p:cSldViewPr>
  </p:slideViewPr>
  <p:notesTextViewPr>
    <p:cViewPr>
      <p:scale>
        <a:sx n="1" d="1"/>
        <a:sy n="1" d="1"/>
      </p:scale>
      <p:origin x="0" y="0"/>
    </p:cViewPr>
  </p:notesTextViewPr>
  <p:notesViewPr>
    <p:cSldViewPr snapToGrid="0" showGuides="1">
      <p:cViewPr varScale="1">
        <p:scale>
          <a:sx n="135" d="100"/>
          <a:sy n="135" d="100"/>
        </p:scale>
        <p:origin x="464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Lundström" userId="e2bc9301-12bd-4f80-b020-4368012ecfd0" providerId="ADAL" clId="{FA0AE2EB-9DA8-4562-B59B-072AE6F345C5}"/>
    <pc:docChg chg="modSld">
      <pc:chgData name="Anna Lundström" userId="e2bc9301-12bd-4f80-b020-4368012ecfd0" providerId="ADAL" clId="{FA0AE2EB-9DA8-4562-B59B-072AE6F345C5}" dt="2024-02-06T15:26:31.773" v="0"/>
      <pc:docMkLst>
        <pc:docMk/>
      </pc:docMkLst>
      <pc:sldChg chg="modSp mod">
        <pc:chgData name="Anna Lundström" userId="e2bc9301-12bd-4f80-b020-4368012ecfd0" providerId="ADAL" clId="{FA0AE2EB-9DA8-4562-B59B-072AE6F345C5}" dt="2024-02-06T15:26:31.773" v="0"/>
        <pc:sldMkLst>
          <pc:docMk/>
          <pc:sldMk cId="149711507" sldId="256"/>
        </pc:sldMkLst>
        <pc:spChg chg="mod">
          <ac:chgData name="Anna Lundström" userId="e2bc9301-12bd-4f80-b020-4368012ecfd0" providerId="ADAL" clId="{FA0AE2EB-9DA8-4562-B59B-072AE6F345C5}" dt="2024-02-06T15:26:31.773" v="0"/>
          <ac:spMkLst>
            <pc:docMk/>
            <pc:sldMk cId="149711507" sldId="256"/>
            <ac:spMk id="4" creationId="{A918CBC1-AF90-E460-579D-E885FF45AD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DAB39-AD3D-4969-BBF3-48ACCDC3116C}" type="datetimeFigureOut">
              <a:rPr lang="sv-SE" smtClean="0"/>
              <a:t>2024-02-06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126377-D2A5-4EA8-96B4-26E567EDB5C8}" type="slidenum">
              <a:rPr lang="sv-SE" smtClean="0"/>
              <a:t>‹#›</a:t>
            </a:fld>
            <a:endParaRPr lang="sv-SE"/>
          </a:p>
        </p:txBody>
      </p:sp>
    </p:spTree>
    <p:extLst>
      <p:ext uri="{BB962C8B-B14F-4D97-AF65-F5344CB8AC3E}">
        <p14:creationId xmlns:p14="http://schemas.microsoft.com/office/powerpoint/2010/main" val="386484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D2126377-D2A5-4EA8-96B4-26E567EDB5C8}" type="slidenum">
              <a:rPr lang="en-US" smtClean="0"/>
              <a:t>1</a:t>
            </a:fld>
            <a:endParaRPr lang="en-US" dirty="0"/>
          </a:p>
        </p:txBody>
      </p:sp>
    </p:spTree>
    <p:extLst>
      <p:ext uri="{BB962C8B-B14F-4D97-AF65-F5344CB8AC3E}">
        <p14:creationId xmlns:p14="http://schemas.microsoft.com/office/powerpoint/2010/main" val="1445960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D2126377-D2A5-4EA8-96B4-26E567EDB5C8}" type="slidenum">
              <a:rPr lang="en-US" smtClean="0"/>
              <a:t>2</a:t>
            </a:fld>
            <a:endParaRPr lang="en-US" dirty="0"/>
          </a:p>
        </p:txBody>
      </p:sp>
    </p:spTree>
    <p:extLst>
      <p:ext uri="{BB962C8B-B14F-4D97-AF65-F5344CB8AC3E}">
        <p14:creationId xmlns:p14="http://schemas.microsoft.com/office/powerpoint/2010/main" val="1620742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pic>
        <p:nvPicPr>
          <p:cNvPr id="10" name="Bildobjekt 9" descr="Umeå University logotype">
            <a:extLst>
              <a:ext uri="{FF2B5EF4-FFF2-40B4-BE49-F238E27FC236}">
                <a16:creationId xmlns:a16="http://schemas.microsoft.com/office/drawing/2014/main" id="{7E57C8B5-EC70-D918-2EB5-A0FA5D39B3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55508" y="569702"/>
            <a:ext cx="2680985" cy="908039"/>
          </a:xfrm>
          <a:prstGeom prst="rect">
            <a:avLst/>
          </a:prstGeom>
        </p:spPr>
      </p:pic>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2015067"/>
            <a:ext cx="10969200" cy="1512480"/>
          </a:xfrm>
        </p:spPr>
        <p:txBody>
          <a:bodyPr anchor="b"/>
          <a:lstStyle>
            <a:lvl1pPr algn="ctr">
              <a:defRPr sz="4400">
                <a:solidFill>
                  <a:schemeClr val="bg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813054"/>
            <a:ext cx="10969200" cy="102271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sp>
        <p:nvSpPr>
          <p:cNvPr id="14" name="Platshållare för text 13">
            <a:extLst>
              <a:ext uri="{FF2B5EF4-FFF2-40B4-BE49-F238E27FC236}">
                <a16:creationId xmlns:a16="http://schemas.microsoft.com/office/drawing/2014/main" id="{17B5F62B-F422-9B48-F7F7-AD094BC04DAC}"/>
              </a:ext>
            </a:extLst>
          </p:cNvPr>
          <p:cNvSpPr>
            <a:spLocks noGrp="1"/>
          </p:cNvSpPr>
          <p:nvPr>
            <p:ph type="body" sz="quarter" idx="10" hasCustomPrompt="1"/>
          </p:nvPr>
        </p:nvSpPr>
        <p:spPr>
          <a:xfrm>
            <a:off x="612000" y="6086643"/>
            <a:ext cx="10969200" cy="491365"/>
          </a:xfrm>
        </p:spPr>
        <p:txBody>
          <a:bodyPr/>
          <a:lstStyle>
            <a:lvl1pPr marL="0" indent="0" algn="ctr">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date, Unit/faculty/department/project, Name</a:t>
            </a:r>
          </a:p>
        </p:txBody>
      </p:sp>
    </p:spTree>
    <p:extLst>
      <p:ext uri="{BB962C8B-B14F-4D97-AF65-F5344CB8AC3E}">
        <p14:creationId xmlns:p14="http://schemas.microsoft.com/office/powerpoint/2010/main" val="2554023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Bleed Picture Text Right">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3581D8E0-AA1D-3978-88F8-7D53EDB55868}"/>
              </a:ext>
            </a:extLst>
          </p:cNvPr>
          <p:cNvSpPr>
            <a:spLocks noGrp="1"/>
          </p:cNvSpPr>
          <p:nvPr>
            <p:ph type="pic" sz="quarter" idx="10" hasCustomPrompt="1"/>
          </p:nvPr>
        </p:nvSpPr>
        <p:spPr>
          <a:xfrm>
            <a:off x="0" y="0"/>
            <a:ext cx="12193200" cy="6858000"/>
          </a:xfrm>
          <a:custGeom>
            <a:avLst/>
            <a:gdLst>
              <a:gd name="connsiteX0" fmla="*/ 6383214 w 12193200"/>
              <a:gd name="connsiteY0" fmla="*/ 668215 h 6858000"/>
              <a:gd name="connsiteX1" fmla="*/ 6383214 w 12193200"/>
              <a:gd name="connsiteY1" fmla="*/ 5654675 h 6858000"/>
              <a:gd name="connsiteX2" fmla="*/ 11588265 w 12193200"/>
              <a:gd name="connsiteY2" fmla="*/ 5654675 h 6858000"/>
              <a:gd name="connsiteX3" fmla="*/ 11588265 w 12193200"/>
              <a:gd name="connsiteY3" fmla="*/ 668215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83214" y="668215"/>
                </a:moveTo>
                <a:lnTo>
                  <a:pt x="6383214" y="5654675"/>
                </a:lnTo>
                <a:lnTo>
                  <a:pt x="11588265" y="5654675"/>
                </a:lnTo>
                <a:lnTo>
                  <a:pt x="11588265" y="668215"/>
                </a:lnTo>
                <a:close/>
                <a:moveTo>
                  <a:pt x="0" y="0"/>
                </a:moveTo>
                <a:lnTo>
                  <a:pt x="12193200" y="0"/>
                </a:lnTo>
                <a:lnTo>
                  <a:pt x="12193200" y="6858000"/>
                </a:lnTo>
                <a:lnTo>
                  <a:pt x="0" y="6858000"/>
                </a:lnTo>
                <a:close/>
              </a:path>
            </a:pathLst>
          </a:custGeom>
          <a:solidFill>
            <a:schemeClr val="bg1">
              <a:lumMod val="95000"/>
            </a:schemeClr>
          </a:solidFill>
        </p:spPr>
        <p:txBody>
          <a:bodyPr wrap="square" tIns="180000" anchor="t" anchorCtr="0">
            <a:noAutofit/>
          </a:bodyPr>
          <a:lstStyle>
            <a:lvl1pPr marL="0" indent="0" algn="ctr">
              <a:buNone/>
              <a:defRPr sz="1600"/>
            </a:lvl1pPr>
          </a:lstStyle>
          <a:p>
            <a:r>
              <a:rPr lang="en-US"/>
              <a:t>Click to insert picture</a:t>
            </a:r>
            <a:endParaRPr lang="en-US" dirty="0"/>
          </a:p>
        </p:txBody>
      </p:sp>
      <p:sp>
        <p:nvSpPr>
          <p:cNvPr id="6" name="Rubrik 5">
            <a:extLst>
              <a:ext uri="{FF2B5EF4-FFF2-40B4-BE49-F238E27FC236}">
                <a16:creationId xmlns:a16="http://schemas.microsoft.com/office/drawing/2014/main" id="{116BD677-BCDC-72C0-B958-072FF5B7FE95}"/>
              </a:ext>
            </a:extLst>
          </p:cNvPr>
          <p:cNvSpPr>
            <a:spLocks noGrp="1"/>
          </p:cNvSpPr>
          <p:nvPr>
            <p:ph type="title" hasCustomPrompt="1"/>
          </p:nvPr>
        </p:nvSpPr>
        <p:spPr>
          <a:xfrm>
            <a:off x="6675212" y="992070"/>
            <a:ext cx="4655904" cy="1044000"/>
          </a:xfrm>
        </p:spPr>
        <p:txBody>
          <a:bodyPr/>
          <a:lstStyle>
            <a:lvl1pPr>
              <a:defRPr/>
            </a:lvl1pPr>
          </a:lstStyle>
          <a:p>
            <a:r>
              <a:rPr lang="en-US"/>
              <a:t>Click to add title</a:t>
            </a:r>
            <a:endParaRPr lang="en-US" dirty="0"/>
          </a:p>
        </p:txBody>
      </p:sp>
      <p:sp>
        <p:nvSpPr>
          <p:cNvPr id="3" name="Platshållare för innehåll 2">
            <a:extLst>
              <a:ext uri="{FF2B5EF4-FFF2-40B4-BE49-F238E27FC236}">
                <a16:creationId xmlns:a16="http://schemas.microsoft.com/office/drawing/2014/main" id="{7FC13C4F-7BC5-F6D9-18B5-D2A4CDACDD9D}"/>
              </a:ext>
            </a:extLst>
          </p:cNvPr>
          <p:cNvSpPr>
            <a:spLocks noGrp="1"/>
          </p:cNvSpPr>
          <p:nvPr>
            <p:ph sz="half" idx="1" hasCustomPrompt="1"/>
          </p:nvPr>
        </p:nvSpPr>
        <p:spPr>
          <a:xfrm>
            <a:off x="6675367" y="2347478"/>
            <a:ext cx="4658187" cy="2988000"/>
          </a:xfrm>
        </p:spPr>
        <p:txBody>
          <a:bodyPr/>
          <a:lstStyle>
            <a:lvl1pPr>
              <a:defRPr/>
            </a:lvl1pPr>
            <a:lvl2pPr>
              <a:defRPr/>
            </a:lvl2pPr>
            <a:lvl3pPr>
              <a:defRPr/>
            </a:lvl3pPr>
            <a:lvl4pPr>
              <a:defRPr/>
            </a:lvl4pPr>
            <a:lvl5pPr>
              <a:defRPr/>
            </a:lvl5p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sp>
        <p:nvSpPr>
          <p:cNvPr id="2" name="Platshållare för text 4">
            <a:extLst>
              <a:ext uri="{FF2B5EF4-FFF2-40B4-BE49-F238E27FC236}">
                <a16:creationId xmlns:a16="http://schemas.microsoft.com/office/drawing/2014/main" id="{9A7C34E6-316D-D6F7-4149-3AD149D70662}"/>
              </a:ext>
            </a:extLst>
          </p:cNvPr>
          <p:cNvSpPr>
            <a:spLocks noGrp="1"/>
          </p:cNvSpPr>
          <p:nvPr>
            <p:ph type="body" sz="quarter" idx="11" hasCustomPrompt="1"/>
          </p:nvPr>
        </p:nvSpPr>
        <p:spPr>
          <a:xfrm>
            <a:off x="6675367" y="5401237"/>
            <a:ext cx="4658187"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1249679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Bleed Picture">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3581D8E0-AA1D-3978-88F8-7D53EDB55868}"/>
              </a:ext>
            </a:extLst>
          </p:cNvPr>
          <p:cNvSpPr>
            <a:spLocks noGrp="1"/>
          </p:cNvSpPr>
          <p:nvPr>
            <p:ph type="pic" sz="quarter" idx="10" hasCustomPrompt="1"/>
          </p:nvPr>
        </p:nvSpPr>
        <p:spPr>
          <a:xfrm>
            <a:off x="0" y="0"/>
            <a:ext cx="12193200" cy="6858000"/>
          </a:xfrm>
          <a:prstGeom prst="rect">
            <a:avLst/>
          </a:prstGeom>
          <a:solidFill>
            <a:schemeClr val="bg1">
              <a:lumMod val="95000"/>
            </a:schemeClr>
          </a:solidFill>
        </p:spPr>
        <p:txBody>
          <a:bodyPr wrap="square" tIns="180000" anchor="ctr" anchorCtr="0">
            <a:noAutofit/>
          </a:bodyPr>
          <a:lstStyle>
            <a:lvl1pPr marL="0" indent="0" algn="ctr">
              <a:buNone/>
              <a:defRPr sz="1600"/>
            </a:lvl1pPr>
          </a:lstStyle>
          <a:p>
            <a:r>
              <a:rPr lang="en-US"/>
              <a:t>Click to insert picture</a:t>
            </a:r>
            <a:endParaRPr lang="en-US" dirty="0"/>
          </a:p>
        </p:txBody>
      </p:sp>
    </p:spTree>
    <p:extLst>
      <p:ext uri="{BB962C8B-B14F-4D97-AF65-F5344CB8AC3E}">
        <p14:creationId xmlns:p14="http://schemas.microsoft.com/office/powerpoint/2010/main" val="564220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0F5FC61C-3894-5BF6-4A40-0C63B511CCD3}"/>
              </a:ext>
            </a:extLst>
          </p:cNvPr>
          <p:cNvSpPr>
            <a:spLocks noGrp="1"/>
          </p:cNvSpPr>
          <p:nvPr>
            <p:ph type="title" hasCustomPrompt="1"/>
          </p:nvPr>
        </p:nvSpPr>
        <p:spPr/>
        <p:txBody>
          <a:bodyPr/>
          <a:lstStyle>
            <a:lvl1pPr>
              <a:defRPr/>
            </a:lvl1pPr>
          </a:lstStyle>
          <a:p>
            <a:r>
              <a:rPr lang="en-US"/>
              <a:t>Click to add title</a:t>
            </a:r>
            <a:endParaRPr lang="en-US" dirty="0"/>
          </a:p>
        </p:txBody>
      </p:sp>
      <p:sp>
        <p:nvSpPr>
          <p:cNvPr id="2" name="Platshållare för text 4">
            <a:extLst>
              <a:ext uri="{FF2B5EF4-FFF2-40B4-BE49-F238E27FC236}">
                <a16:creationId xmlns:a16="http://schemas.microsoft.com/office/drawing/2014/main" id="{5EC2EE70-7AED-4EF9-0B66-102959B660E4}"/>
              </a:ext>
            </a:extLst>
          </p:cNvPr>
          <p:cNvSpPr>
            <a:spLocks noGrp="1"/>
          </p:cNvSpPr>
          <p:nvPr>
            <p:ph type="body" sz="quarter" idx="11" hasCustomPrompt="1"/>
          </p:nvPr>
        </p:nvSpPr>
        <p:spPr>
          <a:xfrm>
            <a:off x="6107633" y="6231870"/>
            <a:ext cx="5473565"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3826639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text 4">
            <a:extLst>
              <a:ext uri="{FF2B5EF4-FFF2-40B4-BE49-F238E27FC236}">
                <a16:creationId xmlns:a16="http://schemas.microsoft.com/office/drawing/2014/main" id="{B287543C-22C6-5979-5BEA-DDC89488B600}"/>
              </a:ext>
            </a:extLst>
          </p:cNvPr>
          <p:cNvSpPr>
            <a:spLocks noGrp="1"/>
          </p:cNvSpPr>
          <p:nvPr>
            <p:ph type="body" sz="quarter" idx="11" hasCustomPrompt="1"/>
          </p:nvPr>
        </p:nvSpPr>
        <p:spPr>
          <a:xfrm>
            <a:off x="6107633" y="6231870"/>
            <a:ext cx="5473565"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3589098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Divider Black">
    <p:bg>
      <p:bgPr>
        <a:solidFill>
          <a:schemeClr val="tx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7E57C8B5-EC70-D918-2EB5-A0FA5D39B3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91252" y="5493394"/>
            <a:ext cx="2409496" cy="816087"/>
          </a:xfrm>
          <a:prstGeom prst="rect">
            <a:avLst/>
          </a:prstGeom>
        </p:spPr>
      </p:pic>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773723"/>
            <a:ext cx="10969200" cy="2215662"/>
          </a:xfrm>
        </p:spPr>
        <p:txBody>
          <a:bodyPr anchor="b"/>
          <a:lstStyle>
            <a:lvl1pPr algn="ctr">
              <a:defRPr sz="4400">
                <a:solidFill>
                  <a:schemeClr val="bg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274892"/>
            <a:ext cx="10969200" cy="112126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spTree>
    <p:extLst>
      <p:ext uri="{BB962C8B-B14F-4D97-AF65-F5344CB8AC3E}">
        <p14:creationId xmlns:p14="http://schemas.microsoft.com/office/powerpoint/2010/main" val="214631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Divider Pink">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773723"/>
            <a:ext cx="10969200" cy="2215662"/>
          </a:xfrm>
        </p:spPr>
        <p:txBody>
          <a:bodyPr anchor="b"/>
          <a:lstStyle>
            <a:lvl1pPr algn="ctr">
              <a:defRPr sz="4400">
                <a:solidFill>
                  <a:schemeClr val="tx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274892"/>
            <a:ext cx="10969200" cy="1121263"/>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pic>
        <p:nvPicPr>
          <p:cNvPr id="6" name="Bildobjekt 5">
            <a:extLst>
              <a:ext uri="{FF2B5EF4-FFF2-40B4-BE49-F238E27FC236}">
                <a16:creationId xmlns:a16="http://schemas.microsoft.com/office/drawing/2014/main" id="{E788D49A-337C-E744-6FE8-70D62657F76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92348" y="5492281"/>
            <a:ext cx="2408400" cy="818760"/>
          </a:xfrm>
          <a:prstGeom prst="rect">
            <a:avLst/>
          </a:prstGeom>
        </p:spPr>
      </p:pic>
    </p:spTree>
    <p:extLst>
      <p:ext uri="{BB962C8B-B14F-4D97-AF65-F5344CB8AC3E}">
        <p14:creationId xmlns:p14="http://schemas.microsoft.com/office/powerpoint/2010/main" val="3778287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Divider Green">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773723"/>
            <a:ext cx="10969200" cy="2215662"/>
          </a:xfrm>
        </p:spPr>
        <p:txBody>
          <a:bodyPr anchor="b"/>
          <a:lstStyle>
            <a:lvl1pPr algn="ctr">
              <a:defRPr sz="4400">
                <a:solidFill>
                  <a:schemeClr val="tx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274892"/>
            <a:ext cx="10969200" cy="1121263"/>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pic>
        <p:nvPicPr>
          <p:cNvPr id="4" name="Bildobjekt 5">
            <a:extLst>
              <a:ext uri="{FF2B5EF4-FFF2-40B4-BE49-F238E27FC236}">
                <a16:creationId xmlns:a16="http://schemas.microsoft.com/office/drawing/2014/main" id="{C6F4F3C2-3A02-4A17-50D3-F61448A428E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92348" y="5492281"/>
            <a:ext cx="2408400" cy="818760"/>
          </a:xfrm>
          <a:prstGeom prst="rect">
            <a:avLst/>
          </a:prstGeom>
        </p:spPr>
      </p:pic>
    </p:spTree>
    <p:extLst>
      <p:ext uri="{BB962C8B-B14F-4D97-AF65-F5344CB8AC3E}">
        <p14:creationId xmlns:p14="http://schemas.microsoft.com/office/powerpoint/2010/main" val="2867632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Divider Beig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773723"/>
            <a:ext cx="10969200" cy="2215662"/>
          </a:xfrm>
        </p:spPr>
        <p:txBody>
          <a:bodyPr anchor="b"/>
          <a:lstStyle>
            <a:lvl1pPr algn="ctr">
              <a:defRPr sz="4400">
                <a:solidFill>
                  <a:schemeClr val="tx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274892"/>
            <a:ext cx="10969200" cy="1121263"/>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pic>
        <p:nvPicPr>
          <p:cNvPr id="4" name="Bildobjekt 5">
            <a:extLst>
              <a:ext uri="{FF2B5EF4-FFF2-40B4-BE49-F238E27FC236}">
                <a16:creationId xmlns:a16="http://schemas.microsoft.com/office/drawing/2014/main" id="{7EC3EAD6-269E-4FAC-6769-1F92EB54A53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92348" y="5492281"/>
            <a:ext cx="2408400" cy="818760"/>
          </a:xfrm>
          <a:prstGeom prst="rect">
            <a:avLst/>
          </a:prstGeom>
        </p:spPr>
      </p:pic>
    </p:spTree>
    <p:extLst>
      <p:ext uri="{BB962C8B-B14F-4D97-AF65-F5344CB8AC3E}">
        <p14:creationId xmlns:p14="http://schemas.microsoft.com/office/powerpoint/2010/main" val="1953831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Divider Grey">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773723"/>
            <a:ext cx="10969200" cy="2215662"/>
          </a:xfrm>
        </p:spPr>
        <p:txBody>
          <a:bodyPr anchor="b"/>
          <a:lstStyle>
            <a:lvl1pPr algn="ctr">
              <a:defRPr sz="4400">
                <a:solidFill>
                  <a:schemeClr val="tx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274892"/>
            <a:ext cx="10969200" cy="1121263"/>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pic>
        <p:nvPicPr>
          <p:cNvPr id="4" name="Bildobjekt 5">
            <a:extLst>
              <a:ext uri="{FF2B5EF4-FFF2-40B4-BE49-F238E27FC236}">
                <a16:creationId xmlns:a16="http://schemas.microsoft.com/office/drawing/2014/main" id="{4E726CB1-81EA-1F1C-3390-26C3DD504DC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92348" y="5492281"/>
            <a:ext cx="2408400" cy="818760"/>
          </a:xfrm>
          <a:prstGeom prst="rect">
            <a:avLst/>
          </a:prstGeom>
        </p:spPr>
      </p:pic>
    </p:spTree>
    <p:extLst>
      <p:ext uri="{BB962C8B-B14F-4D97-AF65-F5344CB8AC3E}">
        <p14:creationId xmlns:p14="http://schemas.microsoft.com/office/powerpoint/2010/main" val="3581783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Divider Picture">
    <p:bg>
      <p:bgPr>
        <a:solidFill>
          <a:schemeClr val="tx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6368CA0-4F0D-9E8B-6BB5-BEEC3380C0B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773723"/>
            <a:ext cx="10969200" cy="2215662"/>
          </a:xfrm>
        </p:spPr>
        <p:txBody>
          <a:bodyPr anchor="b"/>
          <a:lstStyle>
            <a:lvl1pPr algn="ctr">
              <a:defRPr sz="4400">
                <a:solidFill>
                  <a:schemeClr val="bg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274892"/>
            <a:ext cx="10969200" cy="112126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pic>
        <p:nvPicPr>
          <p:cNvPr id="5" name="Bildobjekt 9">
            <a:extLst>
              <a:ext uri="{FF2B5EF4-FFF2-40B4-BE49-F238E27FC236}">
                <a16:creationId xmlns:a16="http://schemas.microsoft.com/office/drawing/2014/main" id="{AA71E0E9-3391-DDB0-DC48-E539FEED247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91252" y="5493394"/>
            <a:ext cx="2409496" cy="816087"/>
          </a:xfrm>
          <a:prstGeom prst="rect">
            <a:avLst/>
          </a:prstGeom>
        </p:spPr>
      </p:pic>
    </p:spTree>
    <p:extLst>
      <p:ext uri="{BB962C8B-B14F-4D97-AF65-F5344CB8AC3E}">
        <p14:creationId xmlns:p14="http://schemas.microsoft.com/office/powerpoint/2010/main" val="403465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Umesamiska">
    <p:bg>
      <p:bgPr>
        <a:solidFill>
          <a:schemeClr val="accent1"/>
        </a:solidFill>
        <a:effectLst/>
      </p:bgPr>
    </p:bg>
    <p:spTree>
      <p:nvGrpSpPr>
        <p:cNvPr id="1" name=""/>
        <p:cNvGrpSpPr/>
        <p:nvPr/>
      </p:nvGrpSpPr>
      <p:grpSpPr>
        <a:xfrm>
          <a:off x="0" y="0"/>
          <a:ext cx="0" cy="0"/>
          <a:chOff x="0" y="0"/>
          <a:chExt cx="0" cy="0"/>
        </a:xfrm>
      </p:grpSpPr>
      <p:pic>
        <p:nvPicPr>
          <p:cNvPr id="9" name="Bildobjekt 8" descr="Umeå University logotype">
            <a:extLst>
              <a:ext uri="{FF2B5EF4-FFF2-40B4-BE49-F238E27FC236}">
                <a16:creationId xmlns:a16="http://schemas.microsoft.com/office/drawing/2014/main" id="{ECBEF057-6550-1C4D-827D-D342F3BF4E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156439" y="546400"/>
            <a:ext cx="3879122" cy="1008000"/>
          </a:xfrm>
          <a:prstGeom prst="rect">
            <a:avLst/>
          </a:prstGeom>
        </p:spPr>
      </p:pic>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2015067"/>
            <a:ext cx="10969200" cy="1512480"/>
          </a:xfrm>
        </p:spPr>
        <p:txBody>
          <a:bodyPr anchor="b"/>
          <a:lstStyle>
            <a:lvl1pPr algn="ctr">
              <a:defRPr sz="4400">
                <a:solidFill>
                  <a:schemeClr val="bg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813054"/>
            <a:ext cx="10969200" cy="102271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sp>
        <p:nvSpPr>
          <p:cNvPr id="14" name="Platshållare för text 13">
            <a:extLst>
              <a:ext uri="{FF2B5EF4-FFF2-40B4-BE49-F238E27FC236}">
                <a16:creationId xmlns:a16="http://schemas.microsoft.com/office/drawing/2014/main" id="{17B5F62B-F422-9B48-F7F7-AD094BC04DAC}"/>
              </a:ext>
            </a:extLst>
          </p:cNvPr>
          <p:cNvSpPr>
            <a:spLocks noGrp="1"/>
          </p:cNvSpPr>
          <p:nvPr>
            <p:ph type="body" sz="quarter" idx="10" hasCustomPrompt="1"/>
          </p:nvPr>
        </p:nvSpPr>
        <p:spPr>
          <a:xfrm>
            <a:off x="612000" y="6086643"/>
            <a:ext cx="10969200" cy="491365"/>
          </a:xfrm>
        </p:spPr>
        <p:txBody>
          <a:bodyPr/>
          <a:lstStyle>
            <a:lvl1pPr marL="0" indent="0" algn="ctr">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date, Unit/faculty/department/project, Name</a:t>
            </a:r>
          </a:p>
        </p:txBody>
      </p:sp>
    </p:spTree>
    <p:extLst>
      <p:ext uri="{BB962C8B-B14F-4D97-AF65-F5344CB8AC3E}">
        <p14:creationId xmlns:p14="http://schemas.microsoft.com/office/powerpoint/2010/main" val="3855586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1400" y="2672760"/>
            <a:ext cx="10969200" cy="1512480"/>
          </a:xfrm>
        </p:spPr>
        <p:txBody>
          <a:bodyPr anchor="ctr" anchorCtr="0"/>
          <a:lstStyle>
            <a:lvl1pPr algn="ctr">
              <a:defRPr sz="4400">
                <a:solidFill>
                  <a:schemeClr val="bg1"/>
                </a:solidFill>
              </a:defRPr>
            </a:lvl1pPr>
          </a:lstStyle>
          <a:p>
            <a:r>
              <a:rPr lang="en-US"/>
              <a:t>Click to add end phrase</a:t>
            </a:r>
            <a:endParaRPr lang="en-US" dirty="0"/>
          </a:p>
        </p:txBody>
      </p:sp>
      <p:pic>
        <p:nvPicPr>
          <p:cNvPr id="3" name="Bildobjekt 9">
            <a:extLst>
              <a:ext uri="{FF2B5EF4-FFF2-40B4-BE49-F238E27FC236}">
                <a16:creationId xmlns:a16="http://schemas.microsoft.com/office/drawing/2014/main" id="{B465D418-5F6B-8712-5F6A-5FE83F046F4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55508" y="569702"/>
            <a:ext cx="2680985" cy="908039"/>
          </a:xfrm>
          <a:prstGeom prst="rect">
            <a:avLst/>
          </a:prstGeom>
        </p:spPr>
      </p:pic>
    </p:spTree>
    <p:extLst>
      <p:ext uri="{BB962C8B-B14F-4D97-AF65-F5344CB8AC3E}">
        <p14:creationId xmlns:p14="http://schemas.microsoft.com/office/powerpoint/2010/main" val="2048550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Umesamiska">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CBEF057-6550-1C4D-827D-D342F3BF4EC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156439" y="546400"/>
            <a:ext cx="3879122" cy="1008000"/>
          </a:xfrm>
          <a:prstGeom prst="rect">
            <a:avLst/>
          </a:prstGeom>
        </p:spPr>
      </p:pic>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1400" y="2672760"/>
            <a:ext cx="10969200" cy="1512480"/>
          </a:xfrm>
        </p:spPr>
        <p:txBody>
          <a:bodyPr anchor="ctr" anchorCtr="0"/>
          <a:lstStyle>
            <a:lvl1pPr algn="ctr">
              <a:defRPr sz="4400">
                <a:solidFill>
                  <a:schemeClr val="bg1"/>
                </a:solidFill>
              </a:defRPr>
            </a:lvl1pPr>
          </a:lstStyle>
          <a:p>
            <a:r>
              <a:rPr lang="en-US"/>
              <a:t>Click to add end phrase</a:t>
            </a:r>
            <a:endParaRPr lang="en-US" dirty="0"/>
          </a:p>
        </p:txBody>
      </p:sp>
    </p:spTree>
    <p:extLst>
      <p:ext uri="{BB962C8B-B14F-4D97-AF65-F5344CB8AC3E}">
        <p14:creationId xmlns:p14="http://schemas.microsoft.com/office/powerpoint/2010/main" val="410552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773354-CA18-33FB-CD86-1C0D59354768}"/>
              </a:ext>
            </a:extLst>
          </p:cNvPr>
          <p:cNvSpPr>
            <a:spLocks noGrp="1"/>
          </p:cNvSpPr>
          <p:nvPr>
            <p:ph type="title" hasCustomPrompt="1"/>
          </p:nvPr>
        </p:nvSpPr>
        <p:spPr>
          <a:xfrm>
            <a:off x="611998" y="271101"/>
            <a:ext cx="10969200" cy="1044000"/>
          </a:xfrm>
        </p:spPr>
        <p:txBody>
          <a:bodyPr/>
          <a:lstStyle>
            <a:lvl1pPr>
              <a:defRPr/>
            </a:lvl1pPr>
          </a:lstStyle>
          <a:p>
            <a:r>
              <a:rPr lang="en-US" dirty="0"/>
              <a:t>Click to add title</a:t>
            </a:r>
          </a:p>
        </p:txBody>
      </p:sp>
      <p:sp>
        <p:nvSpPr>
          <p:cNvPr id="3" name="Platshållare för innehåll 2">
            <a:extLst>
              <a:ext uri="{FF2B5EF4-FFF2-40B4-BE49-F238E27FC236}">
                <a16:creationId xmlns:a16="http://schemas.microsoft.com/office/drawing/2014/main" id="{567E17AE-4DB3-459F-5C7F-EE713AB1BDBD}"/>
              </a:ext>
            </a:extLst>
          </p:cNvPr>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US" dirty="0"/>
              <a:t>Click to add text</a:t>
            </a:r>
          </a:p>
          <a:p>
            <a:pPr lvl="1"/>
            <a:r>
              <a:rPr lang="en-US" dirty="0"/>
              <a:t>Level two</a:t>
            </a:r>
          </a:p>
          <a:p>
            <a:pPr lvl="2"/>
            <a:r>
              <a:rPr lang="en-US" dirty="0"/>
              <a:t>Level three</a:t>
            </a:r>
          </a:p>
          <a:p>
            <a:pPr lvl="3"/>
            <a:r>
              <a:rPr lang="en-US" dirty="0"/>
              <a:t>Level four</a:t>
            </a:r>
          </a:p>
          <a:p>
            <a:pPr lvl="4"/>
            <a:r>
              <a:rPr lang="en-US" dirty="0"/>
              <a:t>Level five</a:t>
            </a:r>
          </a:p>
        </p:txBody>
      </p:sp>
      <p:sp>
        <p:nvSpPr>
          <p:cNvPr id="5" name="Platshållare för text 4">
            <a:extLst>
              <a:ext uri="{FF2B5EF4-FFF2-40B4-BE49-F238E27FC236}">
                <a16:creationId xmlns:a16="http://schemas.microsoft.com/office/drawing/2014/main" id="{487388F0-167D-78A4-482C-430C93417294}"/>
              </a:ext>
            </a:extLst>
          </p:cNvPr>
          <p:cNvSpPr>
            <a:spLocks noGrp="1"/>
          </p:cNvSpPr>
          <p:nvPr>
            <p:ph type="body" sz="quarter" idx="10" hasCustomPrompt="1"/>
          </p:nvPr>
        </p:nvSpPr>
        <p:spPr>
          <a:xfrm>
            <a:off x="6107633" y="6231870"/>
            <a:ext cx="5473565"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34612566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16BD677-BCDC-72C0-B958-072FF5B7FE95}"/>
              </a:ext>
            </a:extLst>
          </p:cNvPr>
          <p:cNvSpPr>
            <a:spLocks noGrp="1"/>
          </p:cNvSpPr>
          <p:nvPr>
            <p:ph type="title" hasCustomPrompt="1"/>
          </p:nvPr>
        </p:nvSpPr>
        <p:spPr>
          <a:xfrm>
            <a:off x="611998" y="271101"/>
            <a:ext cx="10969200" cy="1044000"/>
          </a:xfrm>
        </p:spPr>
        <p:txBody>
          <a:bodyPr/>
          <a:lstStyle>
            <a:lvl1pPr>
              <a:defRPr/>
            </a:lvl1pPr>
          </a:lstStyle>
          <a:p>
            <a:r>
              <a:rPr lang="en-US"/>
              <a:t>Click to add title</a:t>
            </a:r>
            <a:endParaRPr lang="en-US" dirty="0"/>
          </a:p>
        </p:txBody>
      </p:sp>
      <p:sp>
        <p:nvSpPr>
          <p:cNvPr id="3" name="Platshållare för innehåll 2">
            <a:extLst>
              <a:ext uri="{FF2B5EF4-FFF2-40B4-BE49-F238E27FC236}">
                <a16:creationId xmlns:a16="http://schemas.microsoft.com/office/drawing/2014/main" id="{7FC13C4F-7BC5-F6D9-18B5-D2A4CDACDD9D}"/>
              </a:ext>
            </a:extLst>
          </p:cNvPr>
          <p:cNvSpPr>
            <a:spLocks noGrp="1"/>
          </p:cNvSpPr>
          <p:nvPr>
            <p:ph sz="half" idx="1" hasCustomPrompt="1"/>
          </p:nvPr>
        </p:nvSpPr>
        <p:spPr>
          <a:xfrm>
            <a:off x="612000" y="1620000"/>
            <a:ext cx="5040000" cy="4032000"/>
          </a:xfrm>
        </p:spPr>
        <p:txBody>
          <a:bodyPr/>
          <a:lstStyle>
            <a:lvl1pPr>
              <a:defRPr/>
            </a:lvl1pPr>
            <a:lvl3pPr>
              <a:defRPr/>
            </a:lvl3pPr>
            <a:lvl4pPr>
              <a:defRPr/>
            </a:lvl4pPr>
            <a:lvl5pPr>
              <a:defRPr/>
            </a:lvl5p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sp>
        <p:nvSpPr>
          <p:cNvPr id="4" name="Platshållare för innehåll 3">
            <a:extLst>
              <a:ext uri="{FF2B5EF4-FFF2-40B4-BE49-F238E27FC236}">
                <a16:creationId xmlns:a16="http://schemas.microsoft.com/office/drawing/2014/main" id="{A13F041F-784B-F457-8AEC-FDF2AFB1FD12}"/>
              </a:ext>
            </a:extLst>
          </p:cNvPr>
          <p:cNvSpPr>
            <a:spLocks noGrp="1"/>
          </p:cNvSpPr>
          <p:nvPr>
            <p:ph sz="half" idx="2" hasCustomPrompt="1"/>
          </p:nvPr>
        </p:nvSpPr>
        <p:spPr>
          <a:xfrm>
            <a:off x="6541198" y="1620000"/>
            <a:ext cx="5040000" cy="4032000"/>
          </a:xfrm>
        </p:spPr>
        <p:txBody>
          <a:bodyPr/>
          <a:lstStyle>
            <a:lvl1pPr>
              <a:defRPr/>
            </a:lvl1pPr>
            <a:lvl2pPr>
              <a:defRPr/>
            </a:lvl2pPr>
            <a:lvl3pPr>
              <a:defRPr/>
            </a:lvl3pPr>
            <a:lvl4pPr>
              <a:defRPr/>
            </a:lvl4pPr>
            <a:lvl5pPr>
              <a:defRPr/>
            </a:lvl5p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sp>
        <p:nvSpPr>
          <p:cNvPr id="2" name="Platshållare för text 4">
            <a:extLst>
              <a:ext uri="{FF2B5EF4-FFF2-40B4-BE49-F238E27FC236}">
                <a16:creationId xmlns:a16="http://schemas.microsoft.com/office/drawing/2014/main" id="{B61B9181-79FA-081C-F70D-AF6B92EF386A}"/>
              </a:ext>
            </a:extLst>
          </p:cNvPr>
          <p:cNvSpPr>
            <a:spLocks noGrp="1"/>
          </p:cNvSpPr>
          <p:nvPr>
            <p:ph type="body" sz="quarter" idx="10" hasCustomPrompt="1"/>
          </p:nvPr>
        </p:nvSpPr>
        <p:spPr>
          <a:xfrm>
            <a:off x="6107633" y="6231870"/>
            <a:ext cx="5473565"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12337425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16BD677-BCDC-72C0-B958-072FF5B7FE95}"/>
              </a:ext>
            </a:extLst>
          </p:cNvPr>
          <p:cNvSpPr>
            <a:spLocks noGrp="1"/>
          </p:cNvSpPr>
          <p:nvPr>
            <p:ph type="title" hasCustomPrompt="1"/>
          </p:nvPr>
        </p:nvSpPr>
        <p:spPr>
          <a:xfrm>
            <a:off x="611998" y="271101"/>
            <a:ext cx="10969200" cy="1044000"/>
          </a:xfrm>
        </p:spPr>
        <p:txBody>
          <a:bodyPr/>
          <a:lstStyle>
            <a:lvl1pPr>
              <a:defRPr/>
            </a:lvl1pPr>
          </a:lstStyle>
          <a:p>
            <a:r>
              <a:rPr lang="en-US"/>
              <a:t>Click to add title</a:t>
            </a:r>
            <a:endParaRPr lang="en-US" dirty="0"/>
          </a:p>
        </p:txBody>
      </p:sp>
      <p:sp>
        <p:nvSpPr>
          <p:cNvPr id="3" name="Platshållare för innehåll 2">
            <a:extLst>
              <a:ext uri="{FF2B5EF4-FFF2-40B4-BE49-F238E27FC236}">
                <a16:creationId xmlns:a16="http://schemas.microsoft.com/office/drawing/2014/main" id="{7FC13C4F-7BC5-F6D9-18B5-D2A4CDACDD9D}"/>
              </a:ext>
            </a:extLst>
          </p:cNvPr>
          <p:cNvSpPr>
            <a:spLocks noGrp="1"/>
          </p:cNvSpPr>
          <p:nvPr>
            <p:ph sz="half" idx="1" hasCustomPrompt="1"/>
          </p:nvPr>
        </p:nvSpPr>
        <p:spPr>
          <a:xfrm>
            <a:off x="612000" y="1620000"/>
            <a:ext cx="5040000" cy="4032000"/>
          </a:xfrm>
        </p:spPr>
        <p:txBody>
          <a:bodyPr/>
          <a:lstStyle>
            <a:lvl1pPr>
              <a:defRPr/>
            </a:lvl1pPr>
            <a:lvl2pPr>
              <a:defRPr/>
            </a:lvl2pPr>
            <a:lvl3pPr>
              <a:defRPr/>
            </a:lvl3pPr>
            <a:lvl4pPr>
              <a:defRPr/>
            </a:lvl4pPr>
            <a:lvl5pPr>
              <a:defRPr/>
            </a:lvl5p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sp>
        <p:nvSpPr>
          <p:cNvPr id="8" name="Platshållare för bild 6">
            <a:extLst>
              <a:ext uri="{FF2B5EF4-FFF2-40B4-BE49-F238E27FC236}">
                <a16:creationId xmlns:a16="http://schemas.microsoft.com/office/drawing/2014/main" id="{7A7CF765-689D-4910-FBF1-6FE96A290AFC}"/>
              </a:ext>
            </a:extLst>
          </p:cNvPr>
          <p:cNvSpPr>
            <a:spLocks noGrp="1"/>
          </p:cNvSpPr>
          <p:nvPr>
            <p:ph type="pic" sz="quarter" idx="10" hasCustomPrompt="1"/>
          </p:nvPr>
        </p:nvSpPr>
        <p:spPr>
          <a:xfrm>
            <a:off x="6542473" y="1620000"/>
            <a:ext cx="5038725" cy="4032250"/>
          </a:xfrm>
          <a:solidFill>
            <a:schemeClr val="bg1">
              <a:lumMod val="95000"/>
            </a:schemeClr>
          </a:solidFill>
        </p:spPr>
        <p:txBody>
          <a:bodyPr anchor="ctr" anchorCtr="0"/>
          <a:lstStyle>
            <a:lvl1pPr marL="0" indent="0" algn="ctr">
              <a:buNone/>
              <a:defRPr sz="1600"/>
            </a:lvl1pPr>
          </a:lstStyle>
          <a:p>
            <a:r>
              <a:rPr lang="en-US"/>
              <a:t>Click to insert picture</a:t>
            </a:r>
            <a:endParaRPr lang="en-US" dirty="0"/>
          </a:p>
        </p:txBody>
      </p:sp>
      <p:sp>
        <p:nvSpPr>
          <p:cNvPr id="2" name="Platshållare för text 4">
            <a:extLst>
              <a:ext uri="{FF2B5EF4-FFF2-40B4-BE49-F238E27FC236}">
                <a16:creationId xmlns:a16="http://schemas.microsoft.com/office/drawing/2014/main" id="{8E81B1DD-2726-5F60-69A7-BDA18F6C0ECA}"/>
              </a:ext>
            </a:extLst>
          </p:cNvPr>
          <p:cNvSpPr>
            <a:spLocks noGrp="1"/>
          </p:cNvSpPr>
          <p:nvPr>
            <p:ph type="body" sz="quarter" idx="11" hasCustomPrompt="1"/>
          </p:nvPr>
        </p:nvSpPr>
        <p:spPr>
          <a:xfrm>
            <a:off x="6107633" y="6231870"/>
            <a:ext cx="5473565"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600700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16BD677-BCDC-72C0-B958-072FF5B7FE95}"/>
              </a:ext>
            </a:extLst>
          </p:cNvPr>
          <p:cNvSpPr>
            <a:spLocks noGrp="1"/>
          </p:cNvSpPr>
          <p:nvPr>
            <p:ph type="title" hasCustomPrompt="1"/>
          </p:nvPr>
        </p:nvSpPr>
        <p:spPr>
          <a:xfrm>
            <a:off x="611998" y="271101"/>
            <a:ext cx="10969200" cy="1044000"/>
          </a:xfrm>
        </p:spPr>
        <p:txBody>
          <a:bodyPr/>
          <a:lstStyle>
            <a:lvl1pPr>
              <a:defRPr/>
            </a:lvl1pPr>
          </a:lstStyle>
          <a:p>
            <a:r>
              <a:rPr lang="en-US"/>
              <a:t>Click to add title</a:t>
            </a:r>
            <a:endParaRPr lang="en-US" dirty="0"/>
          </a:p>
        </p:txBody>
      </p:sp>
      <p:sp>
        <p:nvSpPr>
          <p:cNvPr id="8" name="Platshållare för bild 6">
            <a:extLst>
              <a:ext uri="{FF2B5EF4-FFF2-40B4-BE49-F238E27FC236}">
                <a16:creationId xmlns:a16="http://schemas.microsoft.com/office/drawing/2014/main" id="{7A7CF765-689D-4910-FBF1-6FE96A290AFC}"/>
              </a:ext>
            </a:extLst>
          </p:cNvPr>
          <p:cNvSpPr>
            <a:spLocks noGrp="1"/>
          </p:cNvSpPr>
          <p:nvPr>
            <p:ph type="pic" sz="quarter" idx="10" hasCustomPrompt="1"/>
          </p:nvPr>
        </p:nvSpPr>
        <p:spPr>
          <a:xfrm>
            <a:off x="611998" y="1620000"/>
            <a:ext cx="5038725" cy="4032250"/>
          </a:xfrm>
          <a:solidFill>
            <a:schemeClr val="bg1">
              <a:lumMod val="95000"/>
            </a:schemeClr>
          </a:solidFill>
        </p:spPr>
        <p:txBody>
          <a:bodyPr anchor="ctr" anchorCtr="0"/>
          <a:lstStyle>
            <a:lvl1pPr marL="0" indent="0" algn="ctr">
              <a:buNone/>
              <a:defRPr sz="1600"/>
            </a:lvl1pPr>
          </a:lstStyle>
          <a:p>
            <a:r>
              <a:rPr lang="en-US"/>
              <a:t>Click to insert picture</a:t>
            </a:r>
            <a:endParaRPr lang="en-US" dirty="0"/>
          </a:p>
        </p:txBody>
      </p:sp>
      <p:sp>
        <p:nvSpPr>
          <p:cNvPr id="3" name="Platshållare för innehåll 2">
            <a:extLst>
              <a:ext uri="{FF2B5EF4-FFF2-40B4-BE49-F238E27FC236}">
                <a16:creationId xmlns:a16="http://schemas.microsoft.com/office/drawing/2014/main" id="{7FC13C4F-7BC5-F6D9-18B5-D2A4CDACDD9D}"/>
              </a:ext>
            </a:extLst>
          </p:cNvPr>
          <p:cNvSpPr>
            <a:spLocks noGrp="1"/>
          </p:cNvSpPr>
          <p:nvPr>
            <p:ph sz="half" idx="1" hasCustomPrompt="1"/>
          </p:nvPr>
        </p:nvSpPr>
        <p:spPr>
          <a:xfrm>
            <a:off x="6541198" y="1620000"/>
            <a:ext cx="5040000" cy="4032000"/>
          </a:xfrm>
        </p:spPr>
        <p:txBody>
          <a:bodyPr/>
          <a:lstStyle>
            <a:lvl1pPr>
              <a:defRPr/>
            </a:lvl1pPr>
            <a:lvl2pPr>
              <a:defRPr/>
            </a:lvl2pPr>
            <a:lvl3pPr>
              <a:defRPr/>
            </a:lvl3pPr>
            <a:lvl4pPr>
              <a:defRPr/>
            </a:lvl4pPr>
            <a:lvl5pPr>
              <a:defRPr/>
            </a:lvl5p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sp>
        <p:nvSpPr>
          <p:cNvPr id="2" name="Platshållare för text 4">
            <a:extLst>
              <a:ext uri="{FF2B5EF4-FFF2-40B4-BE49-F238E27FC236}">
                <a16:creationId xmlns:a16="http://schemas.microsoft.com/office/drawing/2014/main" id="{12972C65-E1BD-E094-39C9-3DA4497EC49A}"/>
              </a:ext>
            </a:extLst>
          </p:cNvPr>
          <p:cNvSpPr>
            <a:spLocks noGrp="1"/>
          </p:cNvSpPr>
          <p:nvPr>
            <p:ph type="body" sz="quarter" idx="11" hasCustomPrompt="1"/>
          </p:nvPr>
        </p:nvSpPr>
        <p:spPr>
          <a:xfrm>
            <a:off x="6107633" y="6231870"/>
            <a:ext cx="5473565"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3561203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rait Picture Right">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16BD677-BCDC-72C0-B958-072FF5B7FE95}"/>
              </a:ext>
            </a:extLst>
          </p:cNvPr>
          <p:cNvSpPr>
            <a:spLocks noGrp="1"/>
          </p:cNvSpPr>
          <p:nvPr>
            <p:ph type="title" hasCustomPrompt="1"/>
          </p:nvPr>
        </p:nvSpPr>
        <p:spPr>
          <a:xfrm>
            <a:off x="611998" y="271101"/>
            <a:ext cx="5037530" cy="1044000"/>
          </a:xfrm>
        </p:spPr>
        <p:txBody>
          <a:bodyPr/>
          <a:lstStyle>
            <a:lvl1pPr>
              <a:defRPr/>
            </a:lvl1pPr>
          </a:lstStyle>
          <a:p>
            <a:r>
              <a:rPr lang="en-US"/>
              <a:t>Click to add title</a:t>
            </a:r>
            <a:endParaRPr lang="en-US" dirty="0"/>
          </a:p>
        </p:txBody>
      </p:sp>
      <p:sp>
        <p:nvSpPr>
          <p:cNvPr id="3" name="Platshållare för innehåll 2">
            <a:extLst>
              <a:ext uri="{FF2B5EF4-FFF2-40B4-BE49-F238E27FC236}">
                <a16:creationId xmlns:a16="http://schemas.microsoft.com/office/drawing/2014/main" id="{7FC13C4F-7BC5-F6D9-18B5-D2A4CDACDD9D}"/>
              </a:ext>
            </a:extLst>
          </p:cNvPr>
          <p:cNvSpPr>
            <a:spLocks noGrp="1"/>
          </p:cNvSpPr>
          <p:nvPr>
            <p:ph sz="half" idx="1" hasCustomPrompt="1"/>
          </p:nvPr>
        </p:nvSpPr>
        <p:spPr>
          <a:xfrm>
            <a:off x="612000" y="1620000"/>
            <a:ext cx="5040000" cy="4032000"/>
          </a:xfrm>
        </p:spPr>
        <p:txBody>
          <a:bodyPr/>
          <a:lstStyle>
            <a:lvl1pPr>
              <a:defRPr/>
            </a:lvl1pPr>
            <a:lvl2pPr>
              <a:defRPr/>
            </a:lvl2pPr>
            <a:lvl3pPr>
              <a:defRPr/>
            </a:lvl3pPr>
            <a:lvl4pPr>
              <a:defRPr/>
            </a:lvl4pPr>
            <a:lvl5pPr>
              <a:defRPr/>
            </a:lvl5p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sp>
        <p:nvSpPr>
          <p:cNvPr id="8" name="Platshållare för bild 6">
            <a:extLst>
              <a:ext uri="{FF2B5EF4-FFF2-40B4-BE49-F238E27FC236}">
                <a16:creationId xmlns:a16="http://schemas.microsoft.com/office/drawing/2014/main" id="{7A7CF765-689D-4910-FBF1-6FE96A290AFC}"/>
              </a:ext>
            </a:extLst>
          </p:cNvPr>
          <p:cNvSpPr>
            <a:spLocks noGrp="1"/>
          </p:cNvSpPr>
          <p:nvPr>
            <p:ph type="pic" sz="quarter" idx="10" hasCustomPrompt="1"/>
          </p:nvPr>
        </p:nvSpPr>
        <p:spPr>
          <a:xfrm>
            <a:off x="6542473" y="0"/>
            <a:ext cx="5649527" cy="6858000"/>
          </a:xfrm>
          <a:solidFill>
            <a:schemeClr val="bg1">
              <a:lumMod val="95000"/>
            </a:schemeClr>
          </a:solidFill>
        </p:spPr>
        <p:txBody>
          <a:bodyPr anchor="ctr" anchorCtr="0"/>
          <a:lstStyle>
            <a:lvl1pPr marL="0" indent="0" algn="ctr">
              <a:buNone/>
              <a:defRPr sz="1600"/>
            </a:lvl1pPr>
          </a:lstStyle>
          <a:p>
            <a:r>
              <a:rPr lang="en-US"/>
              <a:t>Click to insert picture</a:t>
            </a:r>
            <a:endParaRPr lang="en-US" dirty="0"/>
          </a:p>
        </p:txBody>
      </p:sp>
      <p:sp>
        <p:nvSpPr>
          <p:cNvPr id="2" name="Platshållare för text 4">
            <a:extLst>
              <a:ext uri="{FF2B5EF4-FFF2-40B4-BE49-F238E27FC236}">
                <a16:creationId xmlns:a16="http://schemas.microsoft.com/office/drawing/2014/main" id="{3FB0C3C4-20A2-CB82-E5D6-F57CB1654A0B}"/>
              </a:ext>
            </a:extLst>
          </p:cNvPr>
          <p:cNvSpPr>
            <a:spLocks noGrp="1"/>
          </p:cNvSpPr>
          <p:nvPr>
            <p:ph type="body" sz="quarter" idx="11" hasCustomPrompt="1"/>
          </p:nvPr>
        </p:nvSpPr>
        <p:spPr>
          <a:xfrm>
            <a:off x="2771121" y="6231870"/>
            <a:ext cx="2878407"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8304079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8" name="Platshållare för bild 6">
            <a:extLst>
              <a:ext uri="{FF2B5EF4-FFF2-40B4-BE49-F238E27FC236}">
                <a16:creationId xmlns:a16="http://schemas.microsoft.com/office/drawing/2014/main" id="{7A7CF765-689D-4910-FBF1-6FE96A290AFC}"/>
              </a:ext>
            </a:extLst>
          </p:cNvPr>
          <p:cNvSpPr>
            <a:spLocks noGrp="1"/>
          </p:cNvSpPr>
          <p:nvPr>
            <p:ph type="pic" sz="quarter" idx="10" hasCustomPrompt="1"/>
          </p:nvPr>
        </p:nvSpPr>
        <p:spPr>
          <a:xfrm>
            <a:off x="1" y="0"/>
            <a:ext cx="12192000" cy="4960871"/>
          </a:xfrm>
          <a:solidFill>
            <a:schemeClr val="bg1">
              <a:lumMod val="95000"/>
            </a:schemeClr>
          </a:solidFill>
        </p:spPr>
        <p:txBody>
          <a:bodyPr anchor="ctr" anchorCtr="0"/>
          <a:lstStyle>
            <a:lvl1pPr marL="0" indent="0" algn="ctr">
              <a:buNone/>
              <a:defRPr sz="1600"/>
            </a:lvl1pPr>
          </a:lstStyle>
          <a:p>
            <a:r>
              <a:rPr lang="en-US"/>
              <a:t>Click to insert picture</a:t>
            </a:r>
            <a:endParaRPr lang="en-US" dirty="0"/>
          </a:p>
        </p:txBody>
      </p:sp>
      <p:sp>
        <p:nvSpPr>
          <p:cNvPr id="2" name="Rubrik 1">
            <a:extLst>
              <a:ext uri="{FF2B5EF4-FFF2-40B4-BE49-F238E27FC236}">
                <a16:creationId xmlns:a16="http://schemas.microsoft.com/office/drawing/2014/main" id="{265CAE92-2CF2-3D63-184C-398AB77C9840}"/>
              </a:ext>
            </a:extLst>
          </p:cNvPr>
          <p:cNvSpPr>
            <a:spLocks noGrp="1"/>
          </p:cNvSpPr>
          <p:nvPr>
            <p:ph type="title" hasCustomPrompt="1"/>
          </p:nvPr>
        </p:nvSpPr>
        <p:spPr>
          <a:xfrm>
            <a:off x="611998" y="5075274"/>
            <a:ext cx="10969200" cy="583227"/>
          </a:xfrm>
        </p:spPr>
        <p:txBody>
          <a:bodyPr/>
          <a:lstStyle/>
          <a:p>
            <a:r>
              <a:rPr lang="en-US"/>
              <a:t>Click to add title</a:t>
            </a:r>
            <a:endParaRPr lang="en-US" dirty="0"/>
          </a:p>
        </p:txBody>
      </p:sp>
    </p:spTree>
    <p:extLst>
      <p:ext uri="{BB962C8B-B14F-4D97-AF65-F5344CB8AC3E}">
        <p14:creationId xmlns:p14="http://schemas.microsoft.com/office/powerpoint/2010/main" val="12544122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Bleed Picture Text Left">
    <p:spTree>
      <p:nvGrpSpPr>
        <p:cNvPr id="1" name=""/>
        <p:cNvGrpSpPr/>
        <p:nvPr/>
      </p:nvGrpSpPr>
      <p:grpSpPr>
        <a:xfrm>
          <a:off x="0" y="0"/>
          <a:ext cx="0" cy="0"/>
          <a:chOff x="0" y="0"/>
          <a:chExt cx="0" cy="0"/>
        </a:xfrm>
      </p:grpSpPr>
      <p:sp>
        <p:nvSpPr>
          <p:cNvPr id="16" name="Platshållare för bild 15">
            <a:extLst>
              <a:ext uri="{FF2B5EF4-FFF2-40B4-BE49-F238E27FC236}">
                <a16:creationId xmlns:a16="http://schemas.microsoft.com/office/drawing/2014/main" id="{9F5E8F33-AD01-232E-1FF1-738E26B144A6}"/>
              </a:ext>
            </a:extLst>
          </p:cNvPr>
          <p:cNvSpPr>
            <a:spLocks noGrp="1"/>
          </p:cNvSpPr>
          <p:nvPr>
            <p:ph type="pic" sz="quarter" idx="10" hasCustomPrompt="1"/>
          </p:nvPr>
        </p:nvSpPr>
        <p:spPr>
          <a:xfrm>
            <a:off x="0" y="0"/>
            <a:ext cx="12193200" cy="6858000"/>
          </a:xfrm>
          <a:custGeom>
            <a:avLst/>
            <a:gdLst>
              <a:gd name="connsiteX0" fmla="*/ 600075 w 12193200"/>
              <a:gd name="connsiteY0" fmla="*/ 642444 h 6858000"/>
              <a:gd name="connsiteX1" fmla="*/ 600075 w 12193200"/>
              <a:gd name="connsiteY1" fmla="*/ 5654675 h 6858000"/>
              <a:gd name="connsiteX2" fmla="*/ 5897526 w 12193200"/>
              <a:gd name="connsiteY2" fmla="*/ 5654675 h 6858000"/>
              <a:gd name="connsiteX3" fmla="*/ 5897526 w 12193200"/>
              <a:gd name="connsiteY3" fmla="*/ 642444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00075" y="642444"/>
                </a:moveTo>
                <a:lnTo>
                  <a:pt x="600075" y="5654675"/>
                </a:lnTo>
                <a:lnTo>
                  <a:pt x="5897526" y="5654675"/>
                </a:lnTo>
                <a:lnTo>
                  <a:pt x="5897526" y="642444"/>
                </a:lnTo>
                <a:close/>
                <a:moveTo>
                  <a:pt x="0" y="0"/>
                </a:moveTo>
                <a:lnTo>
                  <a:pt x="12193200" y="0"/>
                </a:lnTo>
                <a:lnTo>
                  <a:pt x="12193200" y="6858000"/>
                </a:lnTo>
                <a:lnTo>
                  <a:pt x="0" y="6858000"/>
                </a:lnTo>
                <a:close/>
              </a:path>
            </a:pathLst>
          </a:custGeom>
          <a:solidFill>
            <a:schemeClr val="bg1">
              <a:lumMod val="95000"/>
            </a:schemeClr>
          </a:solidFill>
        </p:spPr>
        <p:txBody>
          <a:bodyPr wrap="square" tIns="180000" anchor="t" anchorCtr="0">
            <a:noAutofit/>
          </a:bodyPr>
          <a:lstStyle>
            <a:lvl1pPr marL="0" indent="0" algn="ctr">
              <a:buNone/>
              <a:defRPr sz="1600"/>
            </a:lvl1pPr>
          </a:lstStyle>
          <a:p>
            <a:r>
              <a:rPr lang="en-US"/>
              <a:t>Click to insert picture</a:t>
            </a:r>
            <a:endParaRPr lang="en-US" dirty="0"/>
          </a:p>
        </p:txBody>
      </p:sp>
      <p:sp>
        <p:nvSpPr>
          <p:cNvPr id="6" name="Rubrik 5">
            <a:extLst>
              <a:ext uri="{FF2B5EF4-FFF2-40B4-BE49-F238E27FC236}">
                <a16:creationId xmlns:a16="http://schemas.microsoft.com/office/drawing/2014/main" id="{116BD677-BCDC-72C0-B958-072FF5B7FE95}"/>
              </a:ext>
            </a:extLst>
          </p:cNvPr>
          <p:cNvSpPr>
            <a:spLocks noGrp="1"/>
          </p:cNvSpPr>
          <p:nvPr>
            <p:ph type="title" hasCustomPrompt="1"/>
          </p:nvPr>
        </p:nvSpPr>
        <p:spPr>
          <a:xfrm>
            <a:off x="925043" y="992070"/>
            <a:ext cx="4655904" cy="1044000"/>
          </a:xfrm>
        </p:spPr>
        <p:txBody>
          <a:bodyPr/>
          <a:lstStyle>
            <a:lvl1pPr>
              <a:defRPr/>
            </a:lvl1pPr>
          </a:lstStyle>
          <a:p>
            <a:r>
              <a:rPr lang="en-US"/>
              <a:t>Click to add title</a:t>
            </a:r>
            <a:endParaRPr lang="en-US" dirty="0"/>
          </a:p>
        </p:txBody>
      </p:sp>
      <p:sp>
        <p:nvSpPr>
          <p:cNvPr id="3" name="Platshållare för innehåll 2">
            <a:extLst>
              <a:ext uri="{FF2B5EF4-FFF2-40B4-BE49-F238E27FC236}">
                <a16:creationId xmlns:a16="http://schemas.microsoft.com/office/drawing/2014/main" id="{7FC13C4F-7BC5-F6D9-18B5-D2A4CDACDD9D}"/>
              </a:ext>
            </a:extLst>
          </p:cNvPr>
          <p:cNvSpPr>
            <a:spLocks noGrp="1"/>
          </p:cNvSpPr>
          <p:nvPr>
            <p:ph sz="half" idx="1" hasCustomPrompt="1"/>
          </p:nvPr>
        </p:nvSpPr>
        <p:spPr>
          <a:xfrm>
            <a:off x="925198" y="2347478"/>
            <a:ext cx="4658187" cy="2988000"/>
          </a:xfrm>
        </p:spPr>
        <p:txBody>
          <a:bodyPr/>
          <a:lstStyle>
            <a:lvl1pPr>
              <a:defRPr/>
            </a:lvl1pPr>
            <a:lvl2pPr>
              <a:defRPr/>
            </a:lvl2pPr>
            <a:lvl3pPr>
              <a:defRPr/>
            </a:lvl3pPr>
            <a:lvl4pPr>
              <a:defRPr/>
            </a:lvl4pPr>
            <a:lvl5pPr>
              <a:defRPr/>
            </a:lvl5p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sp>
        <p:nvSpPr>
          <p:cNvPr id="2" name="Platshållare för text 4">
            <a:extLst>
              <a:ext uri="{FF2B5EF4-FFF2-40B4-BE49-F238E27FC236}">
                <a16:creationId xmlns:a16="http://schemas.microsoft.com/office/drawing/2014/main" id="{EFB594EF-B58B-7CD0-E897-273E00ABB21C}"/>
              </a:ext>
            </a:extLst>
          </p:cNvPr>
          <p:cNvSpPr>
            <a:spLocks noGrp="1"/>
          </p:cNvSpPr>
          <p:nvPr>
            <p:ph type="body" sz="quarter" idx="11" hasCustomPrompt="1"/>
          </p:nvPr>
        </p:nvSpPr>
        <p:spPr>
          <a:xfrm>
            <a:off x="922761" y="5401237"/>
            <a:ext cx="4658187"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9202011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BE65A68-A2E8-A3E5-490F-DADD4C6E133F}"/>
              </a:ext>
            </a:extLst>
          </p:cNvPr>
          <p:cNvSpPr>
            <a:spLocks noGrp="1"/>
          </p:cNvSpPr>
          <p:nvPr>
            <p:ph type="title"/>
          </p:nvPr>
        </p:nvSpPr>
        <p:spPr>
          <a:xfrm>
            <a:off x="611998" y="271101"/>
            <a:ext cx="10969200" cy="1044000"/>
          </a:xfrm>
          <a:prstGeom prst="rect">
            <a:avLst/>
          </a:prstGeom>
        </p:spPr>
        <p:txBody>
          <a:bodyPr vert="horz" lIns="0" tIns="0" rIns="0" bIns="0" rtlCol="0" anchor="b" anchorCtr="0">
            <a:noAutofit/>
          </a:bodyPr>
          <a:lstStyle/>
          <a:p>
            <a:r>
              <a:rPr lang="en-US"/>
              <a:t>Click to add title</a:t>
            </a:r>
            <a:endParaRPr lang="en-US" dirty="0"/>
          </a:p>
        </p:txBody>
      </p:sp>
      <p:sp>
        <p:nvSpPr>
          <p:cNvPr id="3" name="Platshållare för text 2">
            <a:extLst>
              <a:ext uri="{FF2B5EF4-FFF2-40B4-BE49-F238E27FC236}">
                <a16:creationId xmlns:a16="http://schemas.microsoft.com/office/drawing/2014/main" id="{8BCA00A3-ED0A-8C2F-4317-1E50FF694ECB}"/>
              </a:ext>
            </a:extLst>
          </p:cNvPr>
          <p:cNvSpPr>
            <a:spLocks noGrp="1"/>
          </p:cNvSpPr>
          <p:nvPr>
            <p:ph type="body" idx="1"/>
          </p:nvPr>
        </p:nvSpPr>
        <p:spPr>
          <a:xfrm>
            <a:off x="612000" y="1620000"/>
            <a:ext cx="8640000" cy="4032000"/>
          </a:xfrm>
          <a:prstGeom prst="rect">
            <a:avLst/>
          </a:prstGeom>
        </p:spPr>
        <p:txBody>
          <a:bodyPr vert="horz" lIns="0" tIns="0" rIns="0" bIns="0" rtlCol="0">
            <a:noAutofit/>
          </a:body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pic>
        <p:nvPicPr>
          <p:cNvPr id="7" name="Bildobjekt 6">
            <a:extLst>
              <a:ext uri="{FF2B5EF4-FFF2-40B4-BE49-F238E27FC236}">
                <a16:creationId xmlns:a16="http://schemas.microsoft.com/office/drawing/2014/main" id="{8D306764-62BD-F254-9296-0A37585D1B08}"/>
              </a:ext>
              <a:ext uri="{C183D7F6-B498-43B3-948B-1728B52AA6E4}">
                <adec:decorative xmlns:adec="http://schemas.microsoft.com/office/drawing/2017/decorative" val="1"/>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p:blipFill>
        <p:spPr>
          <a:xfrm>
            <a:off x="612000" y="6025072"/>
            <a:ext cx="1745142" cy="415805"/>
          </a:xfrm>
          <a:prstGeom prst="rect">
            <a:avLst/>
          </a:prstGeom>
        </p:spPr>
      </p:pic>
      <p:sp>
        <p:nvSpPr>
          <p:cNvPr id="4" name="xxLanguageTextBox">
            <a:extLst>
              <a:ext uri="{FF2B5EF4-FFF2-40B4-BE49-F238E27FC236}">
                <a16:creationId xmlns:a16="http://schemas.microsoft.com/office/drawing/2014/main" id="{1573ABB0-6C7F-2F0F-E01E-48C18E7C6E74}"/>
              </a:ext>
            </a:extLst>
          </p:cNvPr>
          <p:cNvSpPr/>
          <p:nvPr userDrawn="1">
            <p:custDataLst>
              <p:tags r:id="rId23"/>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217692473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2" r:id="rId4"/>
    <p:sldLayoutId id="2147483656" r:id="rId5"/>
    <p:sldLayoutId id="2147483658" r:id="rId6"/>
    <p:sldLayoutId id="2147483659" r:id="rId7"/>
    <p:sldLayoutId id="2147483669" r:id="rId8"/>
    <p:sldLayoutId id="2147483670" r:id="rId9"/>
    <p:sldLayoutId id="2147483671" r:id="rId10"/>
    <p:sldLayoutId id="2147483672" r:id="rId11"/>
    <p:sldLayoutId id="2147483654" r:id="rId12"/>
    <p:sldLayoutId id="2147483655" r:id="rId13"/>
    <p:sldLayoutId id="2147483662" r:id="rId14"/>
    <p:sldLayoutId id="2147483663" r:id="rId15"/>
    <p:sldLayoutId id="2147483665" r:id="rId16"/>
    <p:sldLayoutId id="2147483666" r:id="rId17"/>
    <p:sldLayoutId id="2147483667" r:id="rId18"/>
    <p:sldLayoutId id="2147483668" r:id="rId19"/>
    <p:sldLayoutId id="2147483660" r:id="rId20"/>
    <p:sldLayoutId id="2147483661" r:id="rId2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Verdana" panose="020B060403050404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Verdana" panose="020B060403050404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Verdana" panose="020B060403050404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016" userDrawn="1">
          <p15:clr>
            <a:srgbClr val="F26B43"/>
          </p15:clr>
        </p15:guide>
        <p15:guide id="3" orient="horz" pos="168" userDrawn="1">
          <p15:clr>
            <a:srgbClr val="F26B43"/>
          </p15:clr>
        </p15:guide>
        <p15:guide id="4" orient="horz" pos="3562" userDrawn="1">
          <p15:clr>
            <a:srgbClr val="F26B43"/>
          </p15:clr>
        </p15:guide>
        <p15:guide id="5" pos="3840" userDrawn="1">
          <p15:clr>
            <a:srgbClr val="F26B43"/>
          </p15:clr>
        </p15:guide>
        <p15:guide id="6" pos="378" userDrawn="1">
          <p15:clr>
            <a:srgbClr val="F26B43"/>
          </p15:clr>
        </p15:guide>
        <p15:guide id="7" pos="7299" userDrawn="1">
          <p15:clr>
            <a:srgbClr val="F26B43"/>
          </p15:clr>
        </p15:guide>
        <p15:guide id="8" orient="horz" pos="827" userDrawn="1">
          <p15:clr>
            <a:srgbClr val="F26B43"/>
          </p15:clr>
        </p15:guide>
        <p15:guide id="9" orient="horz" pos="40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918CBC1-AF90-E460-579D-E885FF45AD15}"/>
              </a:ext>
            </a:extLst>
          </p:cNvPr>
          <p:cNvSpPr>
            <a:spLocks noGrp="1"/>
          </p:cNvSpPr>
          <p:nvPr>
            <p:ph type="ctrTitle"/>
          </p:nvPr>
        </p:nvSpPr>
        <p:spPr/>
        <p:txBody>
          <a:bodyPr/>
          <a:lstStyle/>
          <a:p>
            <a:r>
              <a:rPr lang="en-GB" b="1" i="0" u="none" baseline="0" dirty="0">
                <a:latin typeface="Poppins"/>
                <a:cs typeface="Poppins"/>
              </a:rPr>
              <a:t>Explaining the results</a:t>
            </a:r>
            <a:endParaRPr lang="en-US" dirty="0"/>
          </a:p>
        </p:txBody>
      </p:sp>
      <p:sp>
        <p:nvSpPr>
          <p:cNvPr id="5" name="Underrubrik 4">
            <a:extLst>
              <a:ext uri="{FF2B5EF4-FFF2-40B4-BE49-F238E27FC236}">
                <a16:creationId xmlns:a16="http://schemas.microsoft.com/office/drawing/2014/main" id="{BEB40109-3CDD-9FCB-C34D-633244240FD9}"/>
              </a:ext>
            </a:extLst>
          </p:cNvPr>
          <p:cNvSpPr>
            <a:spLocks noGrp="1"/>
          </p:cNvSpPr>
          <p:nvPr>
            <p:ph type="subTitle" idx="1"/>
          </p:nvPr>
        </p:nvSpPr>
        <p:spPr/>
        <p:txBody>
          <a:bodyPr/>
          <a:lstStyle/>
          <a:p>
            <a:r>
              <a:rPr lang="en-gb" sz="2400" b="1" i="0" u="none" baseline="0" dirty="0">
                <a:latin typeface="Poppins"/>
                <a:cs typeface="Poppins"/>
              </a:rPr>
              <a:t>Umeå University’s</a:t>
            </a:r>
            <a:br>
              <a:rPr lang="en-gb" sz="2400" dirty="0">
                <a:latin typeface="Poppins"/>
                <a:cs typeface="Poppins"/>
              </a:rPr>
            </a:br>
            <a:r>
              <a:rPr lang="en-gb" sz="2400" b="1" i="0" u="none" baseline="0" dirty="0">
                <a:latin typeface="Poppins"/>
                <a:cs typeface="Poppins"/>
              </a:rPr>
              <a:t>2024 employee satisfaction survey</a:t>
            </a:r>
            <a:endParaRPr lang="en-US" dirty="0"/>
          </a:p>
        </p:txBody>
      </p:sp>
      <p:sp>
        <p:nvSpPr>
          <p:cNvPr id="6" name="Platshållare för text 5">
            <a:extLst>
              <a:ext uri="{FF2B5EF4-FFF2-40B4-BE49-F238E27FC236}">
                <a16:creationId xmlns:a16="http://schemas.microsoft.com/office/drawing/2014/main" id="{1FE1D6C8-E32B-5DA6-7574-2F0929A787B9}"/>
              </a:ext>
            </a:extLst>
          </p:cNvPr>
          <p:cNvSpPr>
            <a:spLocks noGrp="1"/>
          </p:cNvSpPr>
          <p:nvPr>
            <p:ph type="body" sz="quarter" idx="10"/>
          </p:nvPr>
        </p:nvSpPr>
        <p:spPr/>
        <p:txBody>
          <a:bodyPr/>
          <a:lstStyle/>
          <a:p>
            <a:r>
              <a:rPr lang="en-US" dirty="0"/>
              <a:t>2024-01-04 </a:t>
            </a:r>
            <a:r>
              <a:rPr lang="en-US"/>
              <a:t>Personalenheten</a:t>
            </a:r>
            <a:endParaRPr lang="en-US" dirty="0"/>
          </a:p>
        </p:txBody>
      </p:sp>
    </p:spTree>
    <p:extLst>
      <p:ext uri="{BB962C8B-B14F-4D97-AF65-F5344CB8AC3E}">
        <p14:creationId xmlns:p14="http://schemas.microsoft.com/office/powerpoint/2010/main" val="149711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32156C1-8740-416E-5407-D8ABE6BBD7D3}"/>
              </a:ext>
            </a:extLst>
          </p:cNvPr>
          <p:cNvSpPr>
            <a:spLocks noGrp="1"/>
          </p:cNvSpPr>
          <p:nvPr>
            <p:ph type="title"/>
          </p:nvPr>
        </p:nvSpPr>
        <p:spPr>
          <a:xfrm>
            <a:off x="611998" y="271101"/>
            <a:ext cx="10969200" cy="490899"/>
          </a:xfrm>
        </p:spPr>
        <p:txBody>
          <a:bodyPr/>
          <a:lstStyle/>
          <a:p>
            <a:r>
              <a:rPr lang="en-gb" b="1" i="0" u="none" baseline="0" dirty="0">
                <a:latin typeface="Poppins"/>
                <a:cs typeface="Poppins"/>
              </a:rPr>
              <a:t>Result reports</a:t>
            </a:r>
            <a:endParaRPr lang="en-US" dirty="0"/>
          </a:p>
        </p:txBody>
      </p:sp>
      <p:sp>
        <p:nvSpPr>
          <p:cNvPr id="5" name="Platshållare för innehåll 4">
            <a:extLst>
              <a:ext uri="{FF2B5EF4-FFF2-40B4-BE49-F238E27FC236}">
                <a16:creationId xmlns:a16="http://schemas.microsoft.com/office/drawing/2014/main" id="{553891A6-B255-279E-DFAE-AB030A1BA989}"/>
              </a:ext>
            </a:extLst>
          </p:cNvPr>
          <p:cNvSpPr>
            <a:spLocks noGrp="1"/>
          </p:cNvSpPr>
          <p:nvPr>
            <p:ph idx="1"/>
          </p:nvPr>
        </p:nvSpPr>
        <p:spPr>
          <a:xfrm>
            <a:off x="612000" y="894080"/>
            <a:ext cx="8640000" cy="4757920"/>
          </a:xfrm>
        </p:spPr>
        <p:txBody>
          <a:bodyPr/>
          <a:lstStyle/>
          <a:p>
            <a:pPr marL="0" indent="0" algn="l" rtl="0">
              <a:buNone/>
              <a:defRPr/>
            </a:pPr>
            <a:r>
              <a:rPr lang="en-gb" sz="1400" b="1" i="0" u="none" baseline="0" dirty="0">
                <a:latin typeface="+mj-lt"/>
                <a:cs typeface="Times New Roman"/>
              </a:rPr>
              <a:t>Anonymous results reported</a:t>
            </a:r>
            <a:br>
              <a:rPr lang="en-gb" sz="1400" dirty="0">
                <a:latin typeface="+mj-lt"/>
                <a:cs typeface="Times New Roman" panose="02020603050405020304" pitchFamily="18" charset="0"/>
              </a:rPr>
            </a:br>
            <a:r>
              <a:rPr lang="en-gb" sz="1400" b="0" i="0" u="none" baseline="0" dirty="0">
                <a:latin typeface="+mj-lt"/>
                <a:cs typeface="Times New Roman"/>
              </a:rPr>
              <a:t>When the employee satisfaction survey has been completed, managers can create reports for their parts of the organisation. The system is set to automatically block results from being shown if the minimum number of responses has not been met.</a:t>
            </a:r>
          </a:p>
          <a:p>
            <a:pPr marL="0" indent="0" algn="l" rtl="0">
              <a:buNone/>
              <a:defRPr/>
            </a:pPr>
            <a:r>
              <a:rPr lang="en-gb" sz="1400" b="1" i="0" u="none" baseline="0" dirty="0">
                <a:latin typeface="+mj-lt"/>
                <a:cs typeface="Times New Roman"/>
              </a:rPr>
              <a:t>Anonymity limits</a:t>
            </a:r>
            <a:br>
              <a:rPr lang="en-gb" sz="1400" dirty="0">
                <a:latin typeface="+mj-lt"/>
                <a:cs typeface="Times New Roman" panose="02020603050405020304" pitchFamily="18" charset="0"/>
              </a:rPr>
            </a:br>
            <a:r>
              <a:rPr lang="en-gb" sz="1400" b="0" i="0" u="none" baseline="0" dirty="0">
                <a:latin typeface="+mj-lt"/>
                <a:cs typeface="Times New Roman"/>
              </a:rPr>
              <a:t>If the manager’s results, or the results a manager is filtering out, have:</a:t>
            </a:r>
            <a:br>
              <a:rPr lang="en-gb" sz="1400" dirty="0">
                <a:latin typeface="+mj-lt"/>
                <a:cs typeface="Times New Roman" panose="02020603050405020304" pitchFamily="18" charset="0"/>
              </a:rPr>
            </a:br>
            <a:r>
              <a:rPr lang="en-gb" sz="1400" b="0" i="0" u="none" baseline="0" dirty="0">
                <a:latin typeface="+mj-lt"/>
                <a:cs typeface="Times New Roman"/>
              </a:rPr>
              <a:t>eight or more responses, the manager can see the results on all questions (excluding background variables and exposure to undesirable behaviour).</a:t>
            </a:r>
            <a:br>
              <a:rPr lang="en-gb" sz="1400" dirty="0">
                <a:latin typeface="+mj-lt"/>
                <a:cs typeface="Times New Roman" panose="02020603050405020304" pitchFamily="18" charset="0"/>
              </a:rPr>
            </a:br>
            <a:r>
              <a:rPr lang="en-gb" sz="1400" b="0" i="0" u="none" baseline="0" dirty="0">
                <a:latin typeface="+mj-lt"/>
                <a:cs typeface="Times New Roman"/>
              </a:rPr>
              <a:t>The results show index values (image 1) and spread of answers (image 2).</a:t>
            </a:r>
          </a:p>
          <a:p>
            <a:pPr marL="0" indent="0">
              <a:buNone/>
            </a:pPr>
            <a:r>
              <a:rPr lang="en-US" sz="1200" dirty="0"/>
              <a:t>     Image 1						Image 2</a:t>
            </a:r>
          </a:p>
        </p:txBody>
      </p:sp>
      <p:sp>
        <p:nvSpPr>
          <p:cNvPr id="6" name="Platshållare för text 5">
            <a:extLst>
              <a:ext uri="{FF2B5EF4-FFF2-40B4-BE49-F238E27FC236}">
                <a16:creationId xmlns:a16="http://schemas.microsoft.com/office/drawing/2014/main" id="{B01E34BD-2758-BF56-E0EA-EC53D6A99685}"/>
              </a:ext>
            </a:extLst>
          </p:cNvPr>
          <p:cNvSpPr>
            <a:spLocks noGrp="1"/>
          </p:cNvSpPr>
          <p:nvPr>
            <p:ph type="body" sz="quarter" idx="10"/>
          </p:nvPr>
        </p:nvSpPr>
        <p:spPr>
          <a:xfrm>
            <a:off x="1828800" y="5652000"/>
            <a:ext cx="9621520" cy="413520"/>
          </a:xfrm>
        </p:spPr>
        <p:txBody>
          <a:bodyPr/>
          <a:lstStyle/>
          <a:p>
            <a:pPr algn="l" rtl="0">
              <a:defRPr/>
            </a:pPr>
            <a:r>
              <a:rPr lang="en-gb" sz="1200" b="0" i="0" u="none" baseline="0" dirty="0">
                <a:latin typeface="+mj-lt"/>
                <a:cs typeface="Times New Roman" panose="02020603050405020304" pitchFamily="18" charset="0"/>
              </a:rPr>
              <a:t>If the manager’s results, or the results a manager is filtering out, have: </a:t>
            </a:r>
            <a:br>
              <a:rPr lang="en-gb" sz="1200" dirty="0">
                <a:latin typeface="+mj-lt"/>
                <a:cs typeface="Times New Roman" panose="02020603050405020304" pitchFamily="18" charset="0"/>
              </a:rPr>
            </a:br>
            <a:r>
              <a:rPr lang="en-gb" sz="1200" b="0" i="0" u="none" baseline="0" dirty="0">
                <a:latin typeface="+mj-lt"/>
                <a:cs typeface="Times New Roman" panose="02020603050405020304" pitchFamily="18" charset="0"/>
              </a:rPr>
              <a:t>five to seven responses, the manager can only see the results on the index questions (image 1), but not spread (image 2).</a:t>
            </a:r>
          </a:p>
        </p:txBody>
      </p:sp>
      <p:pic>
        <p:nvPicPr>
          <p:cNvPr id="2" name="Bildobjekt 1" descr="Chart showing results at 5-7 responses. The manager then only sees results for the index questions and not distribution.">
            <a:extLst>
              <a:ext uri="{FF2B5EF4-FFF2-40B4-BE49-F238E27FC236}">
                <a16:creationId xmlns:a16="http://schemas.microsoft.com/office/drawing/2014/main" id="{FFA02928-FD80-CB89-BA19-267B33BE2196}"/>
              </a:ext>
            </a:extLst>
          </p:cNvPr>
          <p:cNvPicPr>
            <a:picLocks noChangeAspect="1"/>
          </p:cNvPicPr>
          <p:nvPr/>
        </p:nvPicPr>
        <p:blipFill>
          <a:blip r:embed="rId3"/>
          <a:stretch>
            <a:fillRect/>
          </a:stretch>
        </p:blipFill>
        <p:spPr>
          <a:xfrm>
            <a:off x="610801" y="3503339"/>
            <a:ext cx="3986000" cy="2054181"/>
          </a:xfrm>
          <a:prstGeom prst="rect">
            <a:avLst/>
          </a:prstGeom>
        </p:spPr>
      </p:pic>
      <p:pic>
        <p:nvPicPr>
          <p:cNvPr id="3" name="Bildobjekt 2" descr="Chart showing spread of results. Spread is only shown for 8 or more responses.">
            <a:extLst>
              <a:ext uri="{FF2B5EF4-FFF2-40B4-BE49-F238E27FC236}">
                <a16:creationId xmlns:a16="http://schemas.microsoft.com/office/drawing/2014/main" id="{E6D493A7-83A8-F756-CAE8-718D7E81F3A3}"/>
              </a:ext>
            </a:extLst>
          </p:cNvPr>
          <p:cNvPicPr>
            <a:picLocks noChangeAspect="1"/>
          </p:cNvPicPr>
          <p:nvPr/>
        </p:nvPicPr>
        <p:blipFill>
          <a:blip r:embed="rId4"/>
          <a:stretch>
            <a:fillRect/>
          </a:stretch>
        </p:blipFill>
        <p:spPr>
          <a:xfrm>
            <a:off x="5608666" y="3543329"/>
            <a:ext cx="4299903" cy="1028671"/>
          </a:xfrm>
          <a:prstGeom prst="rect">
            <a:avLst/>
          </a:prstGeom>
        </p:spPr>
      </p:pic>
    </p:spTree>
    <p:extLst>
      <p:ext uri="{BB962C8B-B14F-4D97-AF65-F5344CB8AC3E}">
        <p14:creationId xmlns:p14="http://schemas.microsoft.com/office/powerpoint/2010/main" val="37507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A3BE46-0112-8BB4-497D-C6F326920E1B}"/>
              </a:ext>
            </a:extLst>
          </p:cNvPr>
          <p:cNvSpPr>
            <a:spLocks noGrp="1"/>
          </p:cNvSpPr>
          <p:nvPr>
            <p:ph type="title"/>
          </p:nvPr>
        </p:nvSpPr>
        <p:spPr>
          <a:xfrm>
            <a:off x="611998" y="271101"/>
            <a:ext cx="10969200" cy="629999"/>
          </a:xfrm>
        </p:spPr>
        <p:txBody>
          <a:bodyPr/>
          <a:lstStyle/>
          <a:p>
            <a:r>
              <a:rPr lang="en-gb" b="1" i="0" u="none" baseline="0" dirty="0">
                <a:latin typeface="Poppins"/>
                <a:cs typeface="Poppins"/>
              </a:rPr>
              <a:t>Background variables in full report</a:t>
            </a:r>
            <a:endParaRPr lang="sv-SE" dirty="0"/>
          </a:p>
        </p:txBody>
      </p:sp>
      <p:sp>
        <p:nvSpPr>
          <p:cNvPr id="3" name="Platshållare för innehåll 2">
            <a:extLst>
              <a:ext uri="{FF2B5EF4-FFF2-40B4-BE49-F238E27FC236}">
                <a16:creationId xmlns:a16="http://schemas.microsoft.com/office/drawing/2014/main" id="{F4901775-4F9D-0EF4-3AE0-AB6F74B3601F}"/>
              </a:ext>
            </a:extLst>
          </p:cNvPr>
          <p:cNvSpPr>
            <a:spLocks noGrp="1"/>
          </p:cNvSpPr>
          <p:nvPr>
            <p:ph idx="1"/>
          </p:nvPr>
        </p:nvSpPr>
        <p:spPr>
          <a:xfrm>
            <a:off x="612000" y="1026160"/>
            <a:ext cx="8640000" cy="46258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mj-lt"/>
                <a:ea typeface="+mn-ea"/>
                <a:cs typeface="Times New Roman"/>
              </a:rPr>
              <a:t>Results based on background variables</a:t>
            </a:r>
            <a:endParaRPr lang="en-gb" altLang="sv-SE" sz="1400" b="1" u="none" strike="noStrike" kern="1200" cap="none" spc="0" normalizeH="0" baseline="0" noProof="0" dirty="0">
              <a:ln>
                <a:noFill/>
              </a:ln>
              <a:solidFill>
                <a:prstClr val="black"/>
              </a:solidFill>
              <a:effectLst/>
              <a:uLnTx/>
              <a:uFillTx/>
              <a:latin typeface="+mj-lt"/>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sv-SE" sz="1400" b="1" i="1"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prstClr val="black"/>
                </a:solidFill>
                <a:effectLst/>
                <a:uLnTx/>
                <a:uFillTx/>
                <a:latin typeface="+mj-lt"/>
                <a:ea typeface="+mn-ea"/>
                <a:cs typeface="Times New Roman"/>
              </a:rPr>
              <a:t>The reason for using results based on background variables in an employee satisfaction survey is to break down the total results based on variables such as gender or employment time to see if satisfaction differs between women and men, or to ensure that staff with different employment time are attracted. </a:t>
            </a:r>
            <a:r>
              <a:rPr lang="en-gb" sz="1400" b="0" i="0" u="none" baseline="0" dirty="0">
                <a:solidFill>
                  <a:prstClr val="black"/>
                </a:solidFill>
                <a:latin typeface="+mj-lt"/>
                <a:cs typeface="Times New Roman"/>
              </a:rPr>
              <a:t>HR support functions on faculty or university-wide level will be able to produce results based on background variables if at least eight responses have been submitted.</a:t>
            </a:r>
            <a:endParaRPr lang="en-gb" altLang="sv-SE" sz="1400" u="none" strike="noStrike" kern="1200" cap="none" spc="0" normalizeH="0" baseline="0" noProof="0" dirty="0">
              <a:ln>
                <a:noFill/>
              </a:ln>
              <a:solidFill>
                <a:prstClr val="black"/>
              </a:solidFill>
              <a:effectLst/>
              <a:uLnTx/>
              <a:uFillTx/>
              <a:latin typeface="+mj-lt"/>
              <a:cs typeface="Times New Roman"/>
            </a:endParaRPr>
          </a:p>
          <a:p>
            <a:endParaRPr lang="sv-SE" dirty="0"/>
          </a:p>
        </p:txBody>
      </p:sp>
      <p:sp>
        <p:nvSpPr>
          <p:cNvPr id="4" name="Platshållare för text 3">
            <a:extLst>
              <a:ext uri="{FF2B5EF4-FFF2-40B4-BE49-F238E27FC236}">
                <a16:creationId xmlns:a16="http://schemas.microsoft.com/office/drawing/2014/main" id="{FFB1EB41-0A91-90D2-222D-57BEF3B3FBED}"/>
              </a:ext>
            </a:extLst>
          </p:cNvPr>
          <p:cNvSpPr>
            <a:spLocks noGrp="1"/>
          </p:cNvSpPr>
          <p:nvPr>
            <p:ph type="body" sz="quarter" idx="10"/>
          </p:nvPr>
        </p:nvSpPr>
        <p:spPr/>
        <p:txBody>
          <a:bodyPr/>
          <a:lstStyle/>
          <a:p>
            <a:endParaRPr lang="sv-SE"/>
          </a:p>
        </p:txBody>
      </p:sp>
      <p:pic>
        <p:nvPicPr>
          <p:cNvPr id="5" name="Bildobjekt 4" descr="Chart showing results broken down by gender.">
            <a:extLst>
              <a:ext uri="{FF2B5EF4-FFF2-40B4-BE49-F238E27FC236}">
                <a16:creationId xmlns:a16="http://schemas.microsoft.com/office/drawing/2014/main" id="{DB3BE0B6-7EEE-3405-8E80-93AB244F7DA7}"/>
              </a:ext>
            </a:extLst>
          </p:cNvPr>
          <p:cNvPicPr>
            <a:picLocks noChangeAspect="1"/>
          </p:cNvPicPr>
          <p:nvPr/>
        </p:nvPicPr>
        <p:blipFill>
          <a:blip r:embed="rId2"/>
          <a:stretch>
            <a:fillRect/>
          </a:stretch>
        </p:blipFill>
        <p:spPr>
          <a:xfrm>
            <a:off x="611998" y="2881312"/>
            <a:ext cx="5238750" cy="1095375"/>
          </a:xfrm>
          <a:prstGeom prst="rect">
            <a:avLst/>
          </a:prstGeom>
        </p:spPr>
      </p:pic>
      <p:pic>
        <p:nvPicPr>
          <p:cNvPr id="6" name="Bildobjekt 5" descr="Chart showing results divided by length of employment.">
            <a:extLst>
              <a:ext uri="{FF2B5EF4-FFF2-40B4-BE49-F238E27FC236}">
                <a16:creationId xmlns:a16="http://schemas.microsoft.com/office/drawing/2014/main" id="{462983F1-C029-3885-939A-CB758A8C783E}"/>
              </a:ext>
            </a:extLst>
          </p:cNvPr>
          <p:cNvPicPr>
            <a:picLocks noChangeAspect="1"/>
          </p:cNvPicPr>
          <p:nvPr/>
        </p:nvPicPr>
        <p:blipFill>
          <a:blip r:embed="rId3"/>
          <a:stretch>
            <a:fillRect/>
          </a:stretch>
        </p:blipFill>
        <p:spPr>
          <a:xfrm>
            <a:off x="611998" y="4058935"/>
            <a:ext cx="5238750" cy="1772904"/>
          </a:xfrm>
          <a:prstGeom prst="rect">
            <a:avLst/>
          </a:prstGeom>
        </p:spPr>
      </p:pic>
    </p:spTree>
    <p:extLst>
      <p:ext uri="{BB962C8B-B14F-4D97-AF65-F5344CB8AC3E}">
        <p14:creationId xmlns:p14="http://schemas.microsoft.com/office/powerpoint/2010/main" val="244451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BCA47-ED94-72B1-55FA-E3226A37DD0C}"/>
              </a:ext>
            </a:extLst>
          </p:cNvPr>
          <p:cNvSpPr>
            <a:spLocks noGrp="1"/>
          </p:cNvSpPr>
          <p:nvPr>
            <p:ph type="title"/>
          </p:nvPr>
        </p:nvSpPr>
        <p:spPr/>
        <p:txBody>
          <a:bodyPr/>
          <a:lstStyle/>
          <a:p>
            <a:r>
              <a:rPr lang="en-gb" b="1" i="0" u="none" baseline="0" dirty="0" err="1">
                <a:latin typeface="Poppins"/>
                <a:cs typeface="Poppins"/>
              </a:rPr>
              <a:t>eNPS</a:t>
            </a:r>
            <a:r>
              <a:rPr lang="en-gb" b="1" i="0" u="none" baseline="0" dirty="0">
                <a:latin typeface="Poppins"/>
                <a:cs typeface="Poppins"/>
              </a:rPr>
              <a:t> from various perspectives</a:t>
            </a:r>
            <a:endParaRPr lang="sv-SE" dirty="0"/>
          </a:p>
        </p:txBody>
      </p:sp>
      <p:sp>
        <p:nvSpPr>
          <p:cNvPr id="3" name="Platshållare för innehåll 2">
            <a:extLst>
              <a:ext uri="{FF2B5EF4-FFF2-40B4-BE49-F238E27FC236}">
                <a16:creationId xmlns:a16="http://schemas.microsoft.com/office/drawing/2014/main" id="{0E27B9BB-9B34-0C08-D111-60DF1657204E}"/>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mj-lt"/>
                <a:ea typeface="+mn-ea"/>
                <a:cs typeface="Times New Roman"/>
              </a:rPr>
              <a:t>Comment:</a:t>
            </a:r>
            <a:endParaRPr lang="en-gb" altLang="sv-SE" sz="1400" b="1" u="none" strike="noStrike" kern="1200" cap="none" spc="0" normalizeH="0" baseline="0" noProof="0" dirty="0">
              <a:ln>
                <a:noFill/>
              </a:ln>
              <a:solidFill>
                <a:prstClr val="black"/>
              </a:solidFill>
              <a:effectLst/>
              <a:uLnTx/>
              <a:uFillTx/>
              <a:latin typeface="+mj-lt"/>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sv-SE" sz="1400" b="1" i="1"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prstClr val="black"/>
                </a:solidFill>
                <a:effectLst/>
                <a:uLnTx/>
                <a:uFillTx/>
                <a:latin typeface="+mj-lt"/>
                <a:ea typeface="+mn-ea"/>
                <a:cs typeface="Times New Roman" panose="02020603050405020304" pitchFamily="18" charset="0"/>
              </a:rPr>
              <a:t>The diagrams show the </a:t>
            </a:r>
            <a:r>
              <a:rPr kumimoji="0" lang="en-gb" sz="1400" b="0" i="0" u="none" strike="noStrike" kern="1200" cap="none" spc="0" normalizeH="0" baseline="0" dirty="0" err="1">
                <a:ln>
                  <a:noFill/>
                </a:ln>
                <a:solidFill>
                  <a:prstClr val="black"/>
                </a:solidFill>
                <a:effectLst/>
                <a:uLnTx/>
                <a:uFillTx/>
                <a:latin typeface="+mj-lt"/>
                <a:ea typeface="+mn-ea"/>
                <a:cs typeface="Times New Roman" panose="02020603050405020304" pitchFamily="18" charset="0"/>
              </a:rPr>
              <a:t>eNPS</a:t>
            </a:r>
            <a:r>
              <a:rPr kumimoji="0" lang="en-gb" sz="1400" b="0" i="0" u="none" strike="noStrike" kern="1200" cap="none" spc="0" normalizeH="0" baseline="0" dirty="0">
                <a:ln>
                  <a:noFill/>
                </a:ln>
                <a:solidFill>
                  <a:prstClr val="black"/>
                </a:solidFill>
                <a:effectLst/>
                <a:uLnTx/>
                <a:uFillTx/>
                <a:latin typeface="+mj-lt"/>
                <a:ea typeface="+mn-ea"/>
                <a:cs typeface="Times New Roman" panose="02020603050405020304" pitchFamily="18" charset="0"/>
              </a:rPr>
              <a:t> (Employee Net Promoter Score) distribution for the background variables gender and employment time. If a group is missing from the diagram, this is because fewer than five responses were submitted for that group.</a:t>
            </a:r>
            <a:endParaRPr lang="sv-SE" sz="1400" dirty="0">
              <a:latin typeface="+mj-lt"/>
            </a:endParaRPr>
          </a:p>
        </p:txBody>
      </p:sp>
      <p:sp>
        <p:nvSpPr>
          <p:cNvPr id="4" name="Platshållare för text 3">
            <a:extLst>
              <a:ext uri="{FF2B5EF4-FFF2-40B4-BE49-F238E27FC236}">
                <a16:creationId xmlns:a16="http://schemas.microsoft.com/office/drawing/2014/main" id="{A99C6B3B-7545-16B0-CB25-FD4350B6815D}"/>
              </a:ext>
            </a:extLst>
          </p:cNvPr>
          <p:cNvSpPr>
            <a:spLocks noGrp="1"/>
          </p:cNvSpPr>
          <p:nvPr>
            <p:ph type="body" sz="quarter" idx="10"/>
          </p:nvPr>
        </p:nvSpPr>
        <p:spPr/>
        <p:txBody>
          <a:bodyPr/>
          <a:lstStyle/>
          <a:p>
            <a:endParaRPr lang="sv-SE"/>
          </a:p>
        </p:txBody>
      </p:sp>
      <p:pic>
        <p:nvPicPr>
          <p:cNvPr id="5" name="Bildobjekt 4" descr="Chart showing eNPS by gender.">
            <a:extLst>
              <a:ext uri="{FF2B5EF4-FFF2-40B4-BE49-F238E27FC236}">
                <a16:creationId xmlns:a16="http://schemas.microsoft.com/office/drawing/2014/main" id="{C28AE138-08A8-271B-81A9-E148204D5748}"/>
              </a:ext>
            </a:extLst>
          </p:cNvPr>
          <p:cNvPicPr>
            <a:picLocks noChangeAspect="1"/>
          </p:cNvPicPr>
          <p:nvPr/>
        </p:nvPicPr>
        <p:blipFill>
          <a:blip r:embed="rId2"/>
          <a:stretch>
            <a:fillRect/>
          </a:stretch>
        </p:blipFill>
        <p:spPr>
          <a:xfrm>
            <a:off x="611998" y="2946950"/>
            <a:ext cx="5238750" cy="952500"/>
          </a:xfrm>
          <a:prstGeom prst="rect">
            <a:avLst/>
          </a:prstGeom>
        </p:spPr>
      </p:pic>
      <p:pic>
        <p:nvPicPr>
          <p:cNvPr id="6" name="Bildobjekt 5" descr="Chart showing eNPS divided by length of employment.">
            <a:extLst>
              <a:ext uri="{FF2B5EF4-FFF2-40B4-BE49-F238E27FC236}">
                <a16:creationId xmlns:a16="http://schemas.microsoft.com/office/drawing/2014/main" id="{9C5AAE51-C93B-B633-AB7E-BC803B9C19C1}"/>
              </a:ext>
            </a:extLst>
          </p:cNvPr>
          <p:cNvPicPr>
            <a:picLocks noChangeAspect="1"/>
          </p:cNvPicPr>
          <p:nvPr/>
        </p:nvPicPr>
        <p:blipFill>
          <a:blip r:embed="rId3"/>
          <a:stretch>
            <a:fillRect/>
          </a:stretch>
        </p:blipFill>
        <p:spPr>
          <a:xfrm>
            <a:off x="611998" y="4051899"/>
            <a:ext cx="5238750" cy="1905000"/>
          </a:xfrm>
          <a:prstGeom prst="rect">
            <a:avLst/>
          </a:prstGeom>
        </p:spPr>
      </p:pic>
    </p:spTree>
    <p:extLst>
      <p:ext uri="{BB962C8B-B14F-4D97-AF65-F5344CB8AC3E}">
        <p14:creationId xmlns:p14="http://schemas.microsoft.com/office/powerpoint/2010/main" val="3136611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5B466B-2BF4-C469-519D-69A58DA1B2AB}"/>
              </a:ext>
            </a:extLst>
          </p:cNvPr>
          <p:cNvSpPr>
            <a:spLocks noGrp="1"/>
          </p:cNvSpPr>
          <p:nvPr>
            <p:ph type="title"/>
          </p:nvPr>
        </p:nvSpPr>
        <p:spPr/>
        <p:txBody>
          <a:bodyPr/>
          <a:lstStyle/>
          <a:p>
            <a:r>
              <a:rPr lang="en-gb" b="1" i="0" u="none" baseline="0" dirty="0">
                <a:latin typeface="Poppins"/>
                <a:cs typeface="Poppins"/>
              </a:rPr>
              <a:t>Employee index from various perspectives</a:t>
            </a:r>
            <a:br>
              <a:rPr lang="en-gb" dirty="0">
                <a:latin typeface="Poppins"/>
                <a:cs typeface="Poppins"/>
              </a:rPr>
            </a:br>
            <a:endParaRPr lang="sv-SE" dirty="0"/>
          </a:p>
        </p:txBody>
      </p:sp>
      <p:sp>
        <p:nvSpPr>
          <p:cNvPr id="3" name="Platshållare för innehåll 2">
            <a:extLst>
              <a:ext uri="{FF2B5EF4-FFF2-40B4-BE49-F238E27FC236}">
                <a16:creationId xmlns:a16="http://schemas.microsoft.com/office/drawing/2014/main" id="{CD368D29-2C6B-A2E8-7A4A-16CBE8C9107D}"/>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mj-lt"/>
                <a:ea typeface="+mn-ea"/>
                <a:cs typeface="Times New Roman"/>
              </a:rPr>
              <a:t>Comment:</a:t>
            </a:r>
            <a:endParaRPr lang="en-gb" altLang="sv-SE" sz="1400" b="1" u="none" strike="noStrike" kern="1200" cap="none" spc="0" normalizeH="0" baseline="0" noProof="0" dirty="0">
              <a:ln>
                <a:noFill/>
              </a:ln>
              <a:solidFill>
                <a:prstClr val="black"/>
              </a:solidFill>
              <a:effectLst/>
              <a:uLnTx/>
              <a:uFillTx/>
              <a:latin typeface="+mj-lt"/>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sv-SE" sz="1400" b="1" i="1"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prstClr val="black"/>
                </a:solidFill>
                <a:effectLst/>
                <a:uLnTx/>
                <a:uFillTx/>
                <a:latin typeface="+mj-lt"/>
                <a:ea typeface="+mn-ea"/>
                <a:cs typeface="Times New Roman" panose="02020603050405020304" pitchFamily="18" charset="0"/>
              </a:rPr>
              <a:t>The diagrams show the total employee index, which is the total employee satisfaction based on the given background variables, such as</a:t>
            </a:r>
            <a:r>
              <a:rPr lang="en-gb" sz="1400" dirty="0">
                <a:solidFill>
                  <a:prstClr val="black"/>
                </a:solidFill>
                <a:latin typeface="+mj-lt"/>
                <a:cs typeface="Times New Roman" panose="02020603050405020304" pitchFamily="18" charset="0"/>
              </a:rPr>
              <a:t> </a:t>
            </a:r>
            <a:r>
              <a:rPr kumimoji="0" lang="en-gb" sz="1400" b="0" i="0" u="none" strike="noStrike" kern="1200" cap="none" spc="0" normalizeH="0" baseline="0" dirty="0">
                <a:ln>
                  <a:noFill/>
                </a:ln>
                <a:solidFill>
                  <a:prstClr val="black"/>
                </a:solidFill>
                <a:effectLst/>
                <a:uLnTx/>
                <a:uFillTx/>
                <a:latin typeface="+mj-lt"/>
                <a:ea typeface="+mn-ea"/>
                <a:cs typeface="Times New Roman" panose="02020603050405020304" pitchFamily="18" charset="0"/>
              </a:rPr>
              <a:t>gender and employment time, for instance.</a:t>
            </a:r>
            <a:endParaRPr lang="sv-SE" sz="1400" dirty="0">
              <a:latin typeface="+mj-lt"/>
            </a:endParaRPr>
          </a:p>
        </p:txBody>
      </p:sp>
      <p:sp>
        <p:nvSpPr>
          <p:cNvPr id="4" name="Platshållare för text 3">
            <a:extLst>
              <a:ext uri="{FF2B5EF4-FFF2-40B4-BE49-F238E27FC236}">
                <a16:creationId xmlns:a16="http://schemas.microsoft.com/office/drawing/2014/main" id="{E6EDE95E-02D7-AF2C-3034-2C79572D1288}"/>
              </a:ext>
            </a:extLst>
          </p:cNvPr>
          <p:cNvSpPr>
            <a:spLocks noGrp="1"/>
          </p:cNvSpPr>
          <p:nvPr>
            <p:ph type="body" sz="quarter" idx="10"/>
          </p:nvPr>
        </p:nvSpPr>
        <p:spPr/>
        <p:txBody>
          <a:bodyPr/>
          <a:lstStyle/>
          <a:p>
            <a:endParaRPr lang="sv-SE"/>
          </a:p>
        </p:txBody>
      </p:sp>
      <p:pic>
        <p:nvPicPr>
          <p:cNvPr id="5" name="Bildobjekt 4" descr="Chart showing employee index MI total satisfaction divided by gender.">
            <a:extLst>
              <a:ext uri="{FF2B5EF4-FFF2-40B4-BE49-F238E27FC236}">
                <a16:creationId xmlns:a16="http://schemas.microsoft.com/office/drawing/2014/main" id="{05C766A4-4FA2-C5B2-9C43-C340A0AE1632}"/>
              </a:ext>
            </a:extLst>
          </p:cNvPr>
          <p:cNvPicPr>
            <a:picLocks noChangeAspect="1"/>
          </p:cNvPicPr>
          <p:nvPr/>
        </p:nvPicPr>
        <p:blipFill>
          <a:blip r:embed="rId2"/>
          <a:stretch>
            <a:fillRect/>
          </a:stretch>
        </p:blipFill>
        <p:spPr>
          <a:xfrm>
            <a:off x="529520" y="2746391"/>
            <a:ext cx="5238750" cy="952500"/>
          </a:xfrm>
          <a:prstGeom prst="rect">
            <a:avLst/>
          </a:prstGeom>
        </p:spPr>
      </p:pic>
      <p:pic>
        <p:nvPicPr>
          <p:cNvPr id="6" name="Bildobjekt 5" descr="Chart showing employee index MI total satisfaction divided by length of employment.">
            <a:extLst>
              <a:ext uri="{FF2B5EF4-FFF2-40B4-BE49-F238E27FC236}">
                <a16:creationId xmlns:a16="http://schemas.microsoft.com/office/drawing/2014/main" id="{D8D3B19E-2431-1943-C343-25F30531EB27}"/>
              </a:ext>
            </a:extLst>
          </p:cNvPr>
          <p:cNvPicPr>
            <a:picLocks noChangeAspect="1"/>
          </p:cNvPicPr>
          <p:nvPr/>
        </p:nvPicPr>
        <p:blipFill>
          <a:blip r:embed="rId3"/>
          <a:stretch>
            <a:fillRect/>
          </a:stretch>
        </p:blipFill>
        <p:spPr>
          <a:xfrm>
            <a:off x="611998" y="4051899"/>
            <a:ext cx="5238750" cy="1905000"/>
          </a:xfrm>
          <a:prstGeom prst="rect">
            <a:avLst/>
          </a:prstGeom>
        </p:spPr>
      </p:pic>
    </p:spTree>
    <p:extLst>
      <p:ext uri="{BB962C8B-B14F-4D97-AF65-F5344CB8AC3E}">
        <p14:creationId xmlns:p14="http://schemas.microsoft.com/office/powerpoint/2010/main" val="12841412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Eng US"/>
</p:tagLst>
</file>

<file path=ppt/theme/theme1.xml><?xml version="1.0" encoding="utf-8"?>
<a:theme xmlns:a="http://schemas.openxmlformats.org/drawingml/2006/main" name="Umeå University">
  <a:themeElements>
    <a:clrScheme name="Umeå Universitet">
      <a:dk1>
        <a:sysClr val="windowText" lastClr="000000"/>
      </a:dk1>
      <a:lt1>
        <a:sysClr val="window" lastClr="FFFFFF"/>
      </a:lt1>
      <a:dk2>
        <a:srgbClr val="5F5F5F"/>
      </a:dk2>
      <a:lt2>
        <a:srgbClr val="E6E6E6"/>
      </a:lt2>
      <a:accent1>
        <a:srgbClr val="2A4765"/>
      </a:accent1>
      <a:accent2>
        <a:srgbClr val="EABAB9"/>
      </a:accent2>
      <a:accent3>
        <a:srgbClr val="73A790"/>
      </a:accent3>
      <a:accent4>
        <a:srgbClr val="D7B17C"/>
      </a:accent4>
      <a:accent5>
        <a:srgbClr val="F1EFE4"/>
      </a:accent5>
      <a:accent6>
        <a:srgbClr val="EDDDDB"/>
      </a:accent6>
      <a:hlink>
        <a:srgbClr val="000000"/>
      </a:hlink>
      <a:folHlink>
        <a:srgbClr val="000000"/>
      </a:folHlink>
    </a:clrScheme>
    <a:fontScheme name="Umeå Universit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Umeå University.potx" id="{E3C5656B-35AD-450D-A128-4E45BD968332}" vid="{B70D4C27-4D17-48F1-9DBE-2092ABBBC46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UMU_Presentation_EN</Template>
  <TotalTime>22</TotalTime>
  <Words>356</Words>
  <Application>Microsoft Office PowerPoint</Application>
  <PresentationFormat>Bredbild</PresentationFormat>
  <Paragraphs>22</Paragraphs>
  <Slides>5</Slides>
  <Notes>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5</vt:i4>
      </vt:variant>
    </vt:vector>
  </HeadingPairs>
  <TitlesOfParts>
    <vt:vector size="10" baseType="lpstr">
      <vt:lpstr>Arial</vt:lpstr>
      <vt:lpstr>Calibri</vt:lpstr>
      <vt:lpstr>Poppins</vt:lpstr>
      <vt:lpstr>Verdana</vt:lpstr>
      <vt:lpstr>Umeå University</vt:lpstr>
      <vt:lpstr>Explaining the results</vt:lpstr>
      <vt:lpstr>Result reports</vt:lpstr>
      <vt:lpstr>Background variables in full report</vt:lpstr>
      <vt:lpstr>eNPS from various perspectives</vt:lpstr>
      <vt:lpstr>Employee index from various perspectives </vt:lpstr>
    </vt:vector>
  </TitlesOfParts>
  <Company>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FAQ – for managers Part 2</dc:title>
  <dc:creator>Gabrielle Grahl</dc:creator>
  <cp:lastModifiedBy>Anna Lundström</cp:lastModifiedBy>
  <cp:revision>10</cp:revision>
  <dcterms:created xsi:type="dcterms:W3CDTF">2024-01-04T13:51:01Z</dcterms:created>
  <dcterms:modified xsi:type="dcterms:W3CDTF">2024-02-06T15:26:34Z</dcterms:modified>
</cp:coreProperties>
</file>